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9.xml" ContentType="application/vnd.openxmlformats-officedocument.theme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10.xml" ContentType="application/vnd.openxmlformats-officedocument.theme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11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5" r:id="rId3"/>
    <p:sldMasterId id="2147483697" r:id="rId4"/>
    <p:sldMasterId id="2147483709" r:id="rId5"/>
    <p:sldMasterId id="2147483722" r:id="rId6"/>
    <p:sldMasterId id="2147483734" r:id="rId7"/>
    <p:sldMasterId id="2147483746" r:id="rId8"/>
    <p:sldMasterId id="2147483759" r:id="rId9"/>
    <p:sldMasterId id="2147483771" r:id="rId10"/>
    <p:sldMasterId id="2147483783" r:id="rId11"/>
    <p:sldMasterId id="2147483796" r:id="rId12"/>
  </p:sldMasterIdLst>
  <p:notesMasterIdLst>
    <p:notesMasterId r:id="rId25"/>
  </p:notesMasterIdLst>
  <p:handoutMasterIdLst>
    <p:handoutMasterId r:id="rId26"/>
  </p:handoutMasterIdLst>
  <p:sldIdLst>
    <p:sldId id="300" r:id="rId13"/>
    <p:sldId id="336" r:id="rId14"/>
    <p:sldId id="301" r:id="rId15"/>
    <p:sldId id="337" r:id="rId16"/>
    <p:sldId id="338" r:id="rId17"/>
    <p:sldId id="369" r:id="rId18"/>
    <p:sldId id="310" r:id="rId19"/>
    <p:sldId id="335" r:id="rId20"/>
    <p:sldId id="380" r:id="rId21"/>
    <p:sldId id="370" r:id="rId22"/>
    <p:sldId id="355" r:id="rId23"/>
    <p:sldId id="356" r:id="rId2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24" d="100"/>
          <a:sy n="124" d="100"/>
        </p:scale>
        <p:origin x="-11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7E19C51-6930-41DC-96AC-265B7FBEC6ED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0E66F95-D4B8-496D-8343-93F721408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1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E0BAC20-9F45-4C71-BBF2-587323263B84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00B3706-D781-490E-912A-DAD4340E2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24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52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571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746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5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12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54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97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97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96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86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89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6223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9E8D9E5D-19ED-4A8A-8690-AC05B649D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21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334455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725723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138125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258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54286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089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0049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17419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661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14600" y="653920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75257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50734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22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47872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584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9E8D9E5D-19ED-4A8A-8690-AC05B649D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4580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52001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88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21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1170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018770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741023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5147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984401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285175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9939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084210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207328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381758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354734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912014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6803381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27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170670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882154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394550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174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222877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137831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1568112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05009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31424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766515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1609292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8397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8947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7859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6407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3922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96043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882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477000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76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6420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74568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78484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6885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98084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65064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90820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50370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306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627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647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98467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4410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21511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35113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75550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930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54286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268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47881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17419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322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14600" y="653920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16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391656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302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50734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002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47872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183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8582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91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35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302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34370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12373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1636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231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39778" y="6488391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12540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1195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69278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33069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763848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291126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6830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904996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9779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57658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54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781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062660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224697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881695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485885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56893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617062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414678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189331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451196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520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27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54286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047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924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517419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457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14600" y="653920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75441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507347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273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14600" y="6478723"/>
            <a:ext cx="4114800" cy="329184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285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77325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12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09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DC80FF08-9921-4188-9E6D-01DB29355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0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9E8D9E5D-19ED-4A8A-8690-AC05B649DB0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454932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117466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64283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467771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321883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911650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720583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07706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670452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148711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589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9E8D9E5D-19ED-4A8A-8690-AC05B649D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82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28101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1555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15910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966425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824220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135438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200721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44353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28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9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4.xml"/><Relationship Id="rId1" Type="http://schemas.openxmlformats.org/officeDocument/2006/relationships/slideLayout" Target="../slideLayouts/slideLayout103.xml"/><Relationship Id="rId6" Type="http://schemas.openxmlformats.org/officeDocument/2006/relationships/slideLayout" Target="../slideLayouts/slideLayout108.xml"/><Relationship Id="rId11" Type="http://schemas.openxmlformats.org/officeDocument/2006/relationships/slideLayout" Target="../slideLayouts/slideLayout113.xml"/><Relationship Id="rId5" Type="http://schemas.openxmlformats.org/officeDocument/2006/relationships/slideLayout" Target="../slideLayouts/slideLayout107.xml"/><Relationship Id="rId10" Type="http://schemas.openxmlformats.org/officeDocument/2006/relationships/slideLayout" Target="../slideLayouts/slideLayout112.xml"/><Relationship Id="rId4" Type="http://schemas.openxmlformats.org/officeDocument/2006/relationships/slideLayout" Target="../slideLayouts/slideLayout106.xml"/><Relationship Id="rId9" Type="http://schemas.openxmlformats.org/officeDocument/2006/relationships/slideLayout" Target="../slideLayouts/slideLayout111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1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20.xml"/><Relationship Id="rId12" Type="http://schemas.openxmlformats.org/officeDocument/2006/relationships/slideLayout" Target="../slideLayouts/slideLayout125.xml"/><Relationship Id="rId2" Type="http://schemas.openxmlformats.org/officeDocument/2006/relationships/slideLayout" Target="../slideLayouts/slideLayout115.xml"/><Relationship Id="rId1" Type="http://schemas.openxmlformats.org/officeDocument/2006/relationships/slideLayout" Target="../slideLayouts/slideLayout114.xml"/><Relationship Id="rId6" Type="http://schemas.openxmlformats.org/officeDocument/2006/relationships/slideLayout" Target="../slideLayouts/slideLayout119.xml"/><Relationship Id="rId11" Type="http://schemas.openxmlformats.org/officeDocument/2006/relationships/slideLayout" Target="../slideLayouts/slideLayout124.xml"/><Relationship Id="rId5" Type="http://schemas.openxmlformats.org/officeDocument/2006/relationships/slideLayout" Target="../slideLayouts/slideLayout118.xml"/><Relationship Id="rId10" Type="http://schemas.openxmlformats.org/officeDocument/2006/relationships/slideLayout" Target="../slideLayouts/slideLayout123.xml"/><Relationship Id="rId4" Type="http://schemas.openxmlformats.org/officeDocument/2006/relationships/slideLayout" Target="../slideLayouts/slideLayout117.xml"/><Relationship Id="rId9" Type="http://schemas.openxmlformats.org/officeDocument/2006/relationships/slideLayout" Target="../slideLayouts/slideLayout122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3.xml"/><Relationship Id="rId3" Type="http://schemas.openxmlformats.org/officeDocument/2006/relationships/slideLayout" Target="../slideLayouts/slideLayout128.xml"/><Relationship Id="rId7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49316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Learning Strategies, Student Academic Success Services, Queen's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7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49316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22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88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2526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236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601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49316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0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9264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3805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49316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-4101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788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Learning Strategies, Student Academic Success Services, Queen's University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1493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4800" dirty="0" smtClean="0"/>
              <a:t>Teaching Self-Management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Linda Williams</a:t>
            </a:r>
          </a:p>
          <a:p>
            <a:r>
              <a:rPr lang="en-US" dirty="0"/>
              <a:t>Learnings Strategies</a:t>
            </a:r>
          </a:p>
          <a:p>
            <a:r>
              <a:rPr lang="en-US" dirty="0"/>
              <a:t>Student Academic </a:t>
            </a:r>
            <a:r>
              <a:rPr lang="en-US" dirty="0" smtClean="0"/>
              <a:t>Success </a:t>
            </a:r>
            <a:r>
              <a:rPr lang="en-US" dirty="0"/>
              <a:t>Services</a:t>
            </a:r>
          </a:p>
          <a:p>
            <a:r>
              <a:rPr lang="en-US" dirty="0"/>
              <a:t>sass.queensu.ca</a:t>
            </a:r>
          </a:p>
        </p:txBody>
      </p:sp>
    </p:spTree>
    <p:extLst>
      <p:ext uri="{BB962C8B-B14F-4D97-AF65-F5344CB8AC3E}">
        <p14:creationId xmlns:p14="http://schemas.microsoft.com/office/powerpoint/2010/main" val="83549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Exercise Debrief: Large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Mentors: </a:t>
            </a:r>
          </a:p>
          <a:p>
            <a:pPr marL="0" indent="0">
              <a:buNone/>
            </a:pPr>
            <a:r>
              <a:rPr lang="en-US" dirty="0" smtClean="0"/>
              <a:t>In what ways did you change your style or method of interaction to accommodate the Mentee with depression?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Mentees:</a:t>
            </a:r>
          </a:p>
          <a:p>
            <a:pPr marL="0" indent="0">
              <a:buNone/>
            </a:pPr>
            <a:r>
              <a:rPr lang="en-US" dirty="0" smtClean="0"/>
              <a:t>What made you feel supported and affirmed?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3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Questions!</a:t>
            </a:r>
            <a:endParaRPr lang="en-CA" dirty="0"/>
          </a:p>
        </p:txBody>
      </p:sp>
      <p:pic>
        <p:nvPicPr>
          <p:cNvPr id="3074" name="Picture 2" descr="&quot;It's Question Time!!&quot; 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7663" y="1359877"/>
            <a:ext cx="7448673" cy="475488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1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thing I learned</a:t>
            </a:r>
            <a:endParaRPr lang="en-US" dirty="0"/>
          </a:p>
        </p:txBody>
      </p:sp>
      <p:pic>
        <p:nvPicPr>
          <p:cNvPr id="6" name="Picture 5" descr="Raised hand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1524000"/>
            <a:ext cx="4480560" cy="448056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44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Develops with age and opportunity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Enhanced by a calm, focused mind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Involves managing time, tasks, and one’s self</a:t>
            </a:r>
          </a:p>
          <a:p>
            <a:endParaRPr lang="en-US" dirty="0"/>
          </a:p>
          <a:p>
            <a:r>
              <a:rPr lang="en-US" dirty="0" smtClean="0"/>
              <a:t>Is a fundamental characteristic of an effective learner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41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Peer Mentor Homework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thing I learned about Time Management</a:t>
            </a:r>
          </a:p>
          <a:p>
            <a:pPr lvl="1"/>
            <a:endParaRPr lang="en-US" dirty="0" smtClean="0"/>
          </a:p>
          <a:p>
            <a:pPr lvl="1"/>
            <a:r>
              <a:rPr lang="en-US" sz="2200" dirty="0" smtClean="0"/>
              <a:t>Challenges in completing forms?</a:t>
            </a:r>
          </a:p>
          <a:p>
            <a:pPr marL="0" indent="0">
              <a:buNone/>
            </a:pPr>
            <a:endParaRPr lang="en-US" sz="2200" dirty="0" smtClean="0"/>
          </a:p>
          <a:p>
            <a:pPr lvl="1"/>
            <a:r>
              <a:rPr lang="en-US" sz="2200" dirty="0" smtClean="0"/>
              <a:t>Challenges in following Weekly Schedule this term?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Hands raised. 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438" y="4267200"/>
            <a:ext cx="3667125" cy="1905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45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Basics of Time and Task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168 hours in a week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School is a job (40-50 hours/week)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Do the hardest stuff first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clock. 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974" y="3825240"/>
            <a:ext cx="3188826" cy="265176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4600" y="6426200"/>
            <a:ext cx="4114800" cy="329184"/>
          </a:xfrm>
        </p:spPr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Basics of Time and Task Management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Reward yourself </a:t>
            </a:r>
            <a:r>
              <a:rPr lang="en-US" b="1" dirty="0"/>
              <a:t>after</a:t>
            </a:r>
            <a:r>
              <a:rPr lang="en-US" dirty="0"/>
              <a:t> working</a:t>
            </a:r>
          </a:p>
          <a:p>
            <a:endParaRPr lang="en-US" dirty="0"/>
          </a:p>
          <a:p>
            <a:r>
              <a:rPr lang="en-US" dirty="0" smtClean="0"/>
              <a:t>Build in downtime </a:t>
            </a:r>
            <a:r>
              <a:rPr lang="en-US" b="1" dirty="0" smtClean="0"/>
              <a:t>and</a:t>
            </a:r>
            <a:r>
              <a:rPr lang="en-US" dirty="0" smtClean="0"/>
              <a:t> flexible time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Sleep is </a:t>
            </a:r>
            <a:r>
              <a:rPr lang="en-US" b="1" dirty="0" smtClean="0"/>
              <a:t>not</a:t>
            </a:r>
            <a:r>
              <a:rPr lang="en-US" dirty="0" smtClean="0"/>
              <a:t> an optional activity. Rest increases “calm focus” and mental efficiency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42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Management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1143000"/>
            <a:ext cx="82296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Basic time management tools include:</a:t>
            </a:r>
            <a:endParaRPr lang="en-US" sz="2800" dirty="0"/>
          </a:p>
        </p:txBody>
      </p:sp>
      <p:sp>
        <p:nvSpPr>
          <p:cNvPr id="7" name="Freeform 6" descr="The top section of an upside down triangle separated into three sections. This section is entitled Term Calendar, Task Analysis. "/>
          <p:cNvSpPr/>
          <p:nvPr/>
        </p:nvSpPr>
        <p:spPr>
          <a:xfrm>
            <a:off x="1524000" y="2209799"/>
            <a:ext cx="6095999" cy="1238019"/>
          </a:xfrm>
          <a:custGeom>
            <a:avLst/>
            <a:gdLst>
              <a:gd name="connsiteX0" fmla="*/ 0 w 6095999"/>
              <a:gd name="connsiteY0" fmla="*/ 1238017 h 1238017"/>
              <a:gd name="connsiteX1" fmla="*/ 917049 w 6095999"/>
              <a:gd name="connsiteY1" fmla="*/ 0 h 1238017"/>
              <a:gd name="connsiteX2" fmla="*/ 5178950 w 6095999"/>
              <a:gd name="connsiteY2" fmla="*/ 0 h 1238017"/>
              <a:gd name="connsiteX3" fmla="*/ 6095999 w 6095999"/>
              <a:gd name="connsiteY3" fmla="*/ 1238017 h 1238017"/>
              <a:gd name="connsiteX4" fmla="*/ 0 w 6095999"/>
              <a:gd name="connsiteY4" fmla="*/ 1238017 h 1238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5999" h="1238017">
                <a:moveTo>
                  <a:pt x="6095999" y="1"/>
                </a:moveTo>
                <a:lnTo>
                  <a:pt x="5178950" y="1238016"/>
                </a:lnTo>
                <a:lnTo>
                  <a:pt x="917049" y="1238016"/>
                </a:lnTo>
                <a:lnTo>
                  <a:pt x="0" y="1"/>
                </a:lnTo>
                <a:lnTo>
                  <a:pt x="6095999" y="1"/>
                </a:lnTo>
                <a:close/>
              </a:path>
            </a:pathLst>
          </a:custGeom>
        </p:spPr>
        <p:style>
          <a:lnRef idx="3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07440" tIns="40641" rIns="1107439" bIns="40641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3200" b="0" kern="1200" dirty="0" smtClean="0"/>
              <a:t>Term Calendar,</a:t>
            </a:r>
            <a:br>
              <a:rPr lang="en-CA" sz="3200" b="0" kern="1200" dirty="0" smtClean="0"/>
            </a:br>
            <a:r>
              <a:rPr lang="en-CA" sz="3200" b="0" kern="1200" dirty="0" smtClean="0"/>
              <a:t>Task Analysis</a:t>
            </a:r>
            <a:endParaRPr lang="en-CA" sz="3200" b="0" kern="1200" dirty="0"/>
          </a:p>
        </p:txBody>
      </p:sp>
      <p:sp>
        <p:nvSpPr>
          <p:cNvPr id="8" name="Freeform 7" descr="The middle section of an upside down triangle separated into three sections. This section is entitled Weekly Schedule. "/>
          <p:cNvSpPr/>
          <p:nvPr/>
        </p:nvSpPr>
        <p:spPr>
          <a:xfrm>
            <a:off x="2441049" y="3447816"/>
            <a:ext cx="4261900" cy="1150017"/>
          </a:xfrm>
          <a:custGeom>
            <a:avLst/>
            <a:gdLst>
              <a:gd name="connsiteX0" fmla="*/ 0 w 4261900"/>
              <a:gd name="connsiteY0" fmla="*/ 1150016 h 1150016"/>
              <a:gd name="connsiteX1" fmla="*/ 851863 w 4261900"/>
              <a:gd name="connsiteY1" fmla="*/ 0 h 1150016"/>
              <a:gd name="connsiteX2" fmla="*/ 3410037 w 4261900"/>
              <a:gd name="connsiteY2" fmla="*/ 0 h 1150016"/>
              <a:gd name="connsiteX3" fmla="*/ 4261900 w 4261900"/>
              <a:gd name="connsiteY3" fmla="*/ 1150016 h 1150016"/>
              <a:gd name="connsiteX4" fmla="*/ 0 w 4261900"/>
              <a:gd name="connsiteY4" fmla="*/ 1150016 h 115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1900" h="1150016">
                <a:moveTo>
                  <a:pt x="4261900" y="1"/>
                </a:moveTo>
                <a:lnTo>
                  <a:pt x="3410037" y="1150015"/>
                </a:lnTo>
                <a:lnTo>
                  <a:pt x="851863" y="1150015"/>
                </a:lnTo>
                <a:lnTo>
                  <a:pt x="0" y="1"/>
                </a:lnTo>
                <a:lnTo>
                  <a:pt x="4261900" y="1"/>
                </a:lnTo>
                <a:close/>
              </a:path>
            </a:pathLst>
          </a:custGeom>
        </p:spPr>
        <p:style>
          <a:lnRef idx="3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6473" tIns="40641" rIns="786472" bIns="4064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3200" b="0" kern="1200" dirty="0" smtClean="0"/>
              <a:t>Weekly Schedule</a:t>
            </a:r>
            <a:endParaRPr lang="en-CA" sz="3200" b="0" kern="1200" dirty="0"/>
          </a:p>
        </p:txBody>
      </p:sp>
      <p:sp>
        <p:nvSpPr>
          <p:cNvPr id="9" name="Freeform 8" descr="The bottom section of an upside down triangle separated into three sections. This section is entitled Daily to Do List. "/>
          <p:cNvSpPr/>
          <p:nvPr/>
        </p:nvSpPr>
        <p:spPr>
          <a:xfrm>
            <a:off x="3292912" y="4597833"/>
            <a:ext cx="2558173" cy="1726767"/>
          </a:xfrm>
          <a:custGeom>
            <a:avLst/>
            <a:gdLst>
              <a:gd name="connsiteX0" fmla="*/ 0 w 2558172"/>
              <a:gd name="connsiteY0" fmla="*/ 1726766 h 1726766"/>
              <a:gd name="connsiteX1" fmla="*/ 1279085 w 2558172"/>
              <a:gd name="connsiteY1" fmla="*/ 0 h 1726766"/>
              <a:gd name="connsiteX2" fmla="*/ 1279087 w 2558172"/>
              <a:gd name="connsiteY2" fmla="*/ 0 h 1726766"/>
              <a:gd name="connsiteX3" fmla="*/ 2558172 w 2558172"/>
              <a:gd name="connsiteY3" fmla="*/ 1726766 h 1726766"/>
              <a:gd name="connsiteX4" fmla="*/ 0 w 2558172"/>
              <a:gd name="connsiteY4" fmla="*/ 1726766 h 1726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8172" h="1726766">
                <a:moveTo>
                  <a:pt x="2558172" y="0"/>
                </a:moveTo>
                <a:lnTo>
                  <a:pt x="1279087" y="1726766"/>
                </a:lnTo>
                <a:lnTo>
                  <a:pt x="1279085" y="1726766"/>
                </a:lnTo>
                <a:lnTo>
                  <a:pt x="0" y="0"/>
                </a:lnTo>
                <a:lnTo>
                  <a:pt x="2558172" y="0"/>
                </a:lnTo>
                <a:close/>
              </a:path>
            </a:pathLst>
          </a:custGeom>
        </p:spPr>
        <p:style>
          <a:lnRef idx="3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41" tIns="40640" rIns="40640" bIns="40641" numCol="1" spcCol="1270" anchor="t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3200" b="0" kern="1200" dirty="0" smtClean="0"/>
              <a:t>Daily To Do</a:t>
            </a:r>
            <a:br>
              <a:rPr lang="en-CA" sz="3200" b="0" kern="1200" dirty="0" smtClean="0"/>
            </a:br>
            <a:r>
              <a:rPr lang="en-CA" sz="3200" b="0" kern="1200" dirty="0" smtClean="0"/>
              <a:t>List</a:t>
            </a:r>
            <a:endParaRPr lang="en-CA" sz="3200" b="0" kern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7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Exercise: Your Favorite New Time/Task Management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Individually:</a:t>
            </a:r>
          </a:p>
          <a:p>
            <a:r>
              <a:rPr lang="en-US" dirty="0" smtClean="0"/>
              <a:t>Identify specific strategy</a:t>
            </a:r>
          </a:p>
          <a:p>
            <a:r>
              <a:rPr lang="en-US" dirty="0" smtClean="0"/>
              <a:t>How might this help a Mentee with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 smtClean="0"/>
              <a:t>Depression?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 smtClean="0"/>
              <a:t>Anxiety?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 smtClean="0"/>
              <a:t>Disordered eating?</a:t>
            </a:r>
          </a:p>
          <a:p>
            <a:pPr lvl="1"/>
            <a:endParaRPr lang="en-US" dirty="0"/>
          </a:p>
          <a:p>
            <a:pPr indent="0">
              <a:buNone/>
            </a:pPr>
            <a:r>
              <a:rPr lang="en-US" sz="2000" dirty="0" smtClean="0"/>
              <a:t>Refer to the handout “Interacting with Students with Mental Health </a:t>
            </a:r>
            <a:r>
              <a:rPr lang="en-US" sz="2000" dirty="0"/>
              <a:t>Conditions</a:t>
            </a:r>
            <a:r>
              <a:rPr lang="en-US" sz="2000" dirty="0" smtClean="0"/>
              <a:t>”</a:t>
            </a:r>
            <a:r>
              <a:rPr lang="en-US" sz="2000" i="1" dirty="0" smtClean="0"/>
              <a:t> </a:t>
            </a:r>
            <a:r>
              <a:rPr lang="en-US" sz="2000" dirty="0" smtClean="0"/>
              <a:t>from the Mental Health Education training session for ideas about specific challenges and ways to adapt your mentoring approach.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84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Exercise: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How would you teach a particular Time Management tool</a:t>
            </a:r>
          </a:p>
          <a:p>
            <a:pPr marL="0" indent="0" algn="ctr">
              <a:buNone/>
            </a:pPr>
            <a:r>
              <a:rPr lang="en-US" dirty="0" smtClean="0"/>
              <a:t>to a student experiencing depression?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Purpose</a:t>
            </a:r>
          </a:p>
          <a:p>
            <a:r>
              <a:rPr lang="en-US" dirty="0" smtClean="0"/>
              <a:t>Advantages and limitations</a:t>
            </a:r>
          </a:p>
          <a:p>
            <a:r>
              <a:rPr lang="en-US" dirty="0" smtClean="0"/>
              <a:t>Circumstances/when to use</a:t>
            </a:r>
          </a:p>
          <a:p>
            <a:r>
              <a:rPr lang="en-US" dirty="0" smtClean="0"/>
              <a:t>Example of how to “do” it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Exercise Debrief: Small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worked well, as each Mentor taught the Mentee?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could be improved upon?</a:t>
            </a:r>
          </a:p>
          <a:p>
            <a:pPr marL="0" indent="0">
              <a:buNone/>
            </a:pPr>
            <a:r>
              <a:rPr lang="en-US" dirty="0" smtClean="0"/>
              <a:t>	(e.g. communication style, what information was shared)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Learning Strategies, Student Academic Success Services, Queen's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26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2 - june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2 - june 2015" id="{09C74BB2-2D11-470C-8824-2C8A1D19AC87}" vid="{1C3304B9-5BCA-4DED-B61F-4E9C7B062ED3}"/>
    </a:ext>
  </a:extLst>
</a:theme>
</file>

<file path=ppt/theme/theme10.xml><?xml version="1.0" encoding="utf-8"?>
<a:theme xmlns:a="http://schemas.openxmlformats.org/drawingml/2006/main" name="3_Theme2 - june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2 - june 2015" id="{2F7E01B5-4CC5-4F2F-A755-111A5C262E56}" vid="{B1DE685B-2040-4550-B4FC-6CC1EC584D5A}"/>
    </a:ext>
  </a:extLst>
</a:theme>
</file>

<file path=ppt/theme/theme11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Theme2 - june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2 - june 2015" id="{2F7E01B5-4CC5-4F2F-A755-111A5C262E56}" vid="{B1DE685B-2040-4550-B4FC-6CC1EC584D5A}"/>
    </a:ext>
  </a:extLst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Theme2 - june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2 - june 2015" id="{2F7E01B5-4CC5-4F2F-A755-111A5C262E56}" vid="{B1DE685B-2040-4550-B4FC-6CC1EC584D5A}"/>
    </a:ext>
  </a:extLst>
</a:theme>
</file>

<file path=ppt/theme/theme8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3491</TotalTime>
  <Words>416</Words>
  <Application>Microsoft Office PowerPoint</Application>
  <PresentationFormat>On-screen Show (4:3)</PresentationFormat>
  <Paragraphs>89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Theme2 - june 2015</vt:lpstr>
      <vt:lpstr>1_Custom Design</vt:lpstr>
      <vt:lpstr>Custom Design</vt:lpstr>
      <vt:lpstr>1_Theme2 - june 2015</vt:lpstr>
      <vt:lpstr>2_Custom Design</vt:lpstr>
      <vt:lpstr>3_Custom Design</vt:lpstr>
      <vt:lpstr>2_Theme2 - june 2015</vt:lpstr>
      <vt:lpstr>4_Custom Design</vt:lpstr>
      <vt:lpstr>5_Custom Design</vt:lpstr>
      <vt:lpstr>3_Theme2 - june 2015</vt:lpstr>
      <vt:lpstr>6_Custom Design</vt:lpstr>
      <vt:lpstr>7_Custom Design</vt:lpstr>
      <vt:lpstr>Teaching Self-Management</vt:lpstr>
      <vt:lpstr>Self-Management</vt:lpstr>
      <vt:lpstr>Peer Mentor Homework Review</vt:lpstr>
      <vt:lpstr>Basics of Time and Task Management</vt:lpstr>
      <vt:lpstr>Basics of Time and Task Management (continued)</vt:lpstr>
      <vt:lpstr>Time Management Tools</vt:lpstr>
      <vt:lpstr>Exercise: Your Favorite New Time/Task Management Strategy</vt:lpstr>
      <vt:lpstr>Case Exercise:</vt:lpstr>
      <vt:lpstr>Case Exercise Debrief: Small Groups</vt:lpstr>
      <vt:lpstr>Case Exercise Debrief: Large Group</vt:lpstr>
      <vt:lpstr>Questions!</vt:lpstr>
      <vt:lpstr>One thing I learned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Self-Management</dc:title>
  <dc:creator>Linda Williams</dc:creator>
  <cp:lastModifiedBy>Eliquo</cp:lastModifiedBy>
  <cp:revision>166</cp:revision>
  <cp:lastPrinted>2015-05-26T19:18:57Z</cp:lastPrinted>
  <dcterms:created xsi:type="dcterms:W3CDTF">2014-09-15T13:40:41Z</dcterms:created>
  <dcterms:modified xsi:type="dcterms:W3CDTF">2016-07-19T17:01:03Z</dcterms:modified>
</cp:coreProperties>
</file>