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9.xml" ContentType="application/vnd.openxmlformats-officedocument.theme+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theme/theme10.xml" ContentType="application/vnd.openxmlformats-officedocument.theme+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14.xml" ContentType="application/vnd.openxmlformats-officedocument.theme+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theme/theme15.xml" ContentType="application/vnd.openxmlformats-officedocument.theme+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theme/theme16.xml" ContentType="application/vnd.openxmlformats-officedocument.theme+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theme/theme17.xml" ContentType="application/vnd.openxmlformats-officedocument.theme+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theme/theme18.xml" ContentType="application/vnd.openxmlformats-officedocument.theme+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theme/theme19.xml" ContentType="application/vnd.openxmlformats-officedocument.theme+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theme/theme20.xml" ContentType="application/vnd.openxmlformats-officedocument.theme+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theme/theme21.xml" ContentType="application/vnd.openxmlformats-officedocument.theme+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theme/theme22.xml" ContentType="application/vnd.openxmlformats-officedocument.theme+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theme/theme23.xml" ContentType="application/vnd.openxmlformats-officedocument.theme+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slideLayouts/slideLayout271.xml" ContentType="application/vnd.openxmlformats-officedocument.presentationml.slideLayout+xml"/>
  <Override PartName="/ppt/slideLayouts/slideLayout272.xml" ContentType="application/vnd.openxmlformats-officedocument.presentationml.slideLayout+xml"/>
  <Override PartName="/ppt/theme/theme24.xml" ContentType="application/vnd.openxmlformats-officedocument.theme+xml"/>
  <Override PartName="/ppt/slideLayouts/slideLayout273.xml" ContentType="application/vnd.openxmlformats-officedocument.presentationml.slideLayout+xml"/>
  <Override PartName="/ppt/slideLayouts/slideLayout274.xml" ContentType="application/vnd.openxmlformats-officedocument.presentationml.slideLayout+xml"/>
  <Override PartName="/ppt/slideLayouts/slideLayout275.xml" ContentType="application/vnd.openxmlformats-officedocument.presentationml.slideLayout+xml"/>
  <Override PartName="/ppt/slideLayouts/slideLayout276.xml" ContentType="application/vnd.openxmlformats-officedocument.presentationml.slideLayout+xml"/>
  <Override PartName="/ppt/slideLayouts/slideLayout277.xml" ContentType="application/vnd.openxmlformats-officedocument.presentationml.slideLayout+xml"/>
  <Override PartName="/ppt/slideLayouts/slideLayout278.xml" ContentType="application/vnd.openxmlformats-officedocument.presentationml.slideLayout+xml"/>
  <Override PartName="/ppt/slideLayouts/slideLayout279.xml" ContentType="application/vnd.openxmlformats-officedocument.presentationml.slideLayout+xml"/>
  <Override PartName="/ppt/slideLayouts/slideLayout280.xml" ContentType="application/vnd.openxmlformats-officedocument.presentationml.slideLayout+xml"/>
  <Override PartName="/ppt/slideLayouts/slideLayout281.xml" ContentType="application/vnd.openxmlformats-officedocument.presentationml.slideLayout+xml"/>
  <Override PartName="/ppt/slideLayouts/slideLayout282.xml" ContentType="application/vnd.openxmlformats-officedocument.presentationml.slideLayout+xml"/>
  <Override PartName="/ppt/slideLayouts/slideLayout283.xml" ContentType="application/vnd.openxmlformats-officedocument.presentationml.slideLayout+xml"/>
  <Override PartName="/ppt/theme/theme25.xml" ContentType="application/vnd.openxmlformats-officedocument.theme+xml"/>
  <Override PartName="/ppt/slideLayouts/slideLayout284.xml" ContentType="application/vnd.openxmlformats-officedocument.presentationml.slideLayout+xml"/>
  <Override PartName="/ppt/slideLayouts/slideLayout285.xml" ContentType="application/vnd.openxmlformats-officedocument.presentationml.slideLayout+xml"/>
  <Override PartName="/ppt/slideLayouts/slideLayout286.xml" ContentType="application/vnd.openxmlformats-officedocument.presentationml.slideLayout+xml"/>
  <Override PartName="/ppt/slideLayouts/slideLayout287.xml" ContentType="application/vnd.openxmlformats-officedocument.presentationml.slideLayout+xml"/>
  <Override PartName="/ppt/slideLayouts/slideLayout288.xml" ContentType="application/vnd.openxmlformats-officedocument.presentationml.slideLayout+xml"/>
  <Override PartName="/ppt/slideLayouts/slideLayout289.xml" ContentType="application/vnd.openxmlformats-officedocument.presentationml.slideLayout+xml"/>
  <Override PartName="/ppt/slideLayouts/slideLayout290.xml" ContentType="application/vnd.openxmlformats-officedocument.presentationml.slideLayout+xml"/>
  <Override PartName="/ppt/slideLayouts/slideLayout291.xml" ContentType="application/vnd.openxmlformats-officedocument.presentationml.slideLayout+xml"/>
  <Override PartName="/ppt/slideLayouts/slideLayout292.xml" ContentType="application/vnd.openxmlformats-officedocument.presentationml.slideLayout+xml"/>
  <Override PartName="/ppt/slideLayouts/slideLayout293.xml" ContentType="application/vnd.openxmlformats-officedocument.presentationml.slideLayout+xml"/>
  <Override PartName="/ppt/slideLayouts/slideLayout294.xml" ContentType="application/vnd.openxmlformats-officedocument.presentationml.slideLayout+xml"/>
  <Override PartName="/ppt/slideLayouts/slideLayout295.xml" ContentType="application/vnd.openxmlformats-officedocument.presentationml.slideLayout+xml"/>
  <Override PartName="/ppt/theme/theme26.xml" ContentType="application/vnd.openxmlformats-officedocument.theme+xml"/>
  <Override PartName="/ppt/slideLayouts/slideLayout296.xml" ContentType="application/vnd.openxmlformats-officedocument.presentationml.slideLayout+xml"/>
  <Override PartName="/ppt/slideLayouts/slideLayout297.xml" ContentType="application/vnd.openxmlformats-officedocument.presentationml.slideLayout+xml"/>
  <Override PartName="/ppt/slideLayouts/slideLayout298.xml" ContentType="application/vnd.openxmlformats-officedocument.presentationml.slideLayout+xml"/>
  <Override PartName="/ppt/slideLayouts/slideLayout299.xml" ContentType="application/vnd.openxmlformats-officedocument.presentationml.slideLayout+xml"/>
  <Override PartName="/ppt/slideLayouts/slideLayout300.xml" ContentType="application/vnd.openxmlformats-officedocument.presentationml.slideLayout+xml"/>
  <Override PartName="/ppt/slideLayouts/slideLayout301.xml" ContentType="application/vnd.openxmlformats-officedocument.presentationml.slideLayout+xml"/>
  <Override PartName="/ppt/slideLayouts/slideLayout302.xml" ContentType="application/vnd.openxmlformats-officedocument.presentationml.slideLayout+xml"/>
  <Override PartName="/ppt/slideLayouts/slideLayout303.xml" ContentType="application/vnd.openxmlformats-officedocument.presentationml.slideLayout+xml"/>
  <Override PartName="/ppt/slideLayouts/slideLayout304.xml" ContentType="application/vnd.openxmlformats-officedocument.presentationml.slideLayout+xml"/>
  <Override PartName="/ppt/slideLayouts/slideLayout305.xml" ContentType="application/vnd.openxmlformats-officedocument.presentationml.slideLayout+xml"/>
  <Override PartName="/ppt/slideLayouts/slideLayout306.xml" ContentType="application/vnd.openxmlformats-officedocument.presentationml.slideLayout+xml"/>
  <Override PartName="/ppt/theme/theme27.xml" ContentType="application/vnd.openxmlformats-officedocument.theme+xml"/>
  <Override PartName="/ppt/slideLayouts/slideLayout307.xml" ContentType="application/vnd.openxmlformats-officedocument.presentationml.slideLayout+xml"/>
  <Override PartName="/ppt/slideLayouts/slideLayout308.xml" ContentType="application/vnd.openxmlformats-officedocument.presentationml.slideLayout+xml"/>
  <Override PartName="/ppt/slideLayouts/slideLayout309.xml" ContentType="application/vnd.openxmlformats-officedocument.presentationml.slideLayout+xml"/>
  <Override PartName="/ppt/slideLayouts/slideLayout310.xml" ContentType="application/vnd.openxmlformats-officedocument.presentationml.slideLayout+xml"/>
  <Override PartName="/ppt/slideLayouts/slideLayout311.xml" ContentType="application/vnd.openxmlformats-officedocument.presentationml.slideLayout+xml"/>
  <Override PartName="/ppt/slideLayouts/slideLayout312.xml" ContentType="application/vnd.openxmlformats-officedocument.presentationml.slideLayout+xml"/>
  <Override PartName="/ppt/slideLayouts/slideLayout313.xml" ContentType="application/vnd.openxmlformats-officedocument.presentationml.slideLayout+xml"/>
  <Override PartName="/ppt/slideLayouts/slideLayout314.xml" ContentType="application/vnd.openxmlformats-officedocument.presentationml.slideLayout+xml"/>
  <Override PartName="/ppt/slideLayouts/slideLayout315.xml" ContentType="application/vnd.openxmlformats-officedocument.presentationml.slideLayout+xml"/>
  <Override PartName="/ppt/slideLayouts/slideLayout316.xml" ContentType="application/vnd.openxmlformats-officedocument.presentationml.slideLayout+xml"/>
  <Override PartName="/ppt/slideLayouts/slideLayout317.xml" ContentType="application/vnd.openxmlformats-officedocument.presentationml.slideLayout+xml"/>
  <Override PartName="/ppt/theme/theme28.xml" ContentType="application/vnd.openxmlformats-officedocument.theme+xml"/>
  <Override PartName="/ppt/slideLayouts/slideLayout318.xml" ContentType="application/vnd.openxmlformats-officedocument.presentationml.slideLayout+xml"/>
  <Override PartName="/ppt/slideLayouts/slideLayout319.xml" ContentType="application/vnd.openxmlformats-officedocument.presentationml.slideLayout+xml"/>
  <Override PartName="/ppt/slideLayouts/slideLayout320.xml" ContentType="application/vnd.openxmlformats-officedocument.presentationml.slideLayout+xml"/>
  <Override PartName="/ppt/slideLayouts/slideLayout321.xml" ContentType="application/vnd.openxmlformats-officedocument.presentationml.slideLayout+xml"/>
  <Override PartName="/ppt/slideLayouts/slideLayout322.xml" ContentType="application/vnd.openxmlformats-officedocument.presentationml.slideLayout+xml"/>
  <Override PartName="/ppt/slideLayouts/slideLayout323.xml" ContentType="application/vnd.openxmlformats-officedocument.presentationml.slideLayout+xml"/>
  <Override PartName="/ppt/slideLayouts/slideLayout324.xml" ContentType="application/vnd.openxmlformats-officedocument.presentationml.slideLayout+xml"/>
  <Override PartName="/ppt/slideLayouts/slideLayout325.xml" ContentType="application/vnd.openxmlformats-officedocument.presentationml.slideLayout+xml"/>
  <Override PartName="/ppt/slideLayouts/slideLayout326.xml" ContentType="application/vnd.openxmlformats-officedocument.presentationml.slideLayout+xml"/>
  <Override PartName="/ppt/slideLayouts/slideLayout327.xml" ContentType="application/vnd.openxmlformats-officedocument.presentationml.slideLayout+xml"/>
  <Override PartName="/ppt/slideLayouts/slideLayout328.xml" ContentType="application/vnd.openxmlformats-officedocument.presentationml.slideLayout+xml"/>
  <Override PartName="/ppt/slideLayouts/slideLayout329.xml" ContentType="application/vnd.openxmlformats-officedocument.presentationml.slideLayout+xml"/>
  <Override PartName="/ppt/theme/theme29.xml" ContentType="application/vnd.openxmlformats-officedocument.theme+xml"/>
  <Override PartName="/ppt/slideLayouts/slideLayout330.xml" ContentType="application/vnd.openxmlformats-officedocument.presentationml.slideLayout+xml"/>
  <Override PartName="/ppt/slideLayouts/slideLayout331.xml" ContentType="application/vnd.openxmlformats-officedocument.presentationml.slideLayout+xml"/>
  <Override PartName="/ppt/slideLayouts/slideLayout332.xml" ContentType="application/vnd.openxmlformats-officedocument.presentationml.slideLayout+xml"/>
  <Override PartName="/ppt/slideLayouts/slideLayout333.xml" ContentType="application/vnd.openxmlformats-officedocument.presentationml.slideLayout+xml"/>
  <Override PartName="/ppt/slideLayouts/slideLayout334.xml" ContentType="application/vnd.openxmlformats-officedocument.presentationml.slideLayout+xml"/>
  <Override PartName="/ppt/slideLayouts/slideLayout335.xml" ContentType="application/vnd.openxmlformats-officedocument.presentationml.slideLayout+xml"/>
  <Override PartName="/ppt/slideLayouts/slideLayout336.xml" ContentType="application/vnd.openxmlformats-officedocument.presentationml.slideLayout+xml"/>
  <Override PartName="/ppt/slideLayouts/slideLayout337.xml" ContentType="application/vnd.openxmlformats-officedocument.presentationml.slideLayout+xml"/>
  <Override PartName="/ppt/slideLayouts/slideLayout338.xml" ContentType="application/vnd.openxmlformats-officedocument.presentationml.slideLayout+xml"/>
  <Override PartName="/ppt/slideLayouts/slideLayout339.xml" ContentType="application/vnd.openxmlformats-officedocument.presentationml.slideLayout+xml"/>
  <Override PartName="/ppt/slideLayouts/slideLayout340.xml" ContentType="application/vnd.openxmlformats-officedocument.presentationml.slideLayout+xml"/>
  <Override PartName="/ppt/theme/theme30.xml" ContentType="application/vnd.openxmlformats-officedocument.theme+xml"/>
  <Override PartName="/ppt/theme/theme3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32" r:id="rId1"/>
    <p:sldMasterId id="2147483744" r:id="rId2"/>
    <p:sldMasterId id="2147483757" r:id="rId3"/>
    <p:sldMasterId id="2147483769" r:id="rId4"/>
    <p:sldMasterId id="2147483781" r:id="rId5"/>
    <p:sldMasterId id="2147483794" r:id="rId6"/>
    <p:sldMasterId id="2147483806" r:id="rId7"/>
    <p:sldMasterId id="2147483818" r:id="rId8"/>
    <p:sldMasterId id="2147483831" r:id="rId9"/>
    <p:sldMasterId id="2147483843" r:id="rId10"/>
    <p:sldMasterId id="2147483855" r:id="rId11"/>
    <p:sldMasterId id="2147483868" r:id="rId12"/>
    <p:sldMasterId id="2147483880" r:id="rId13"/>
    <p:sldMasterId id="2147483892" r:id="rId14"/>
    <p:sldMasterId id="2147483905" r:id="rId15"/>
    <p:sldMasterId id="2147483917" r:id="rId16"/>
    <p:sldMasterId id="2147483929" r:id="rId17"/>
    <p:sldMasterId id="2147483942" r:id="rId18"/>
    <p:sldMasterId id="2147483954" r:id="rId19"/>
    <p:sldMasterId id="2147483966" r:id="rId20"/>
    <p:sldMasterId id="2147483979" r:id="rId21"/>
    <p:sldMasterId id="2147483991" r:id="rId22"/>
    <p:sldMasterId id="2147484003" r:id="rId23"/>
    <p:sldMasterId id="2147484016" r:id="rId24"/>
    <p:sldMasterId id="2147484028" r:id="rId25"/>
    <p:sldMasterId id="2147484040" r:id="rId26"/>
    <p:sldMasterId id="2147484053" r:id="rId27"/>
    <p:sldMasterId id="2147484065" r:id="rId28"/>
    <p:sldMasterId id="2147484077" r:id="rId29"/>
    <p:sldMasterId id="2147484090" r:id="rId30"/>
  </p:sldMasterIdLst>
  <p:notesMasterIdLst>
    <p:notesMasterId r:id="rId57"/>
  </p:notesMasterIdLst>
  <p:sldIdLst>
    <p:sldId id="256" r:id="rId31"/>
    <p:sldId id="362" r:id="rId32"/>
    <p:sldId id="414" r:id="rId33"/>
    <p:sldId id="274" r:id="rId34"/>
    <p:sldId id="315" r:id="rId35"/>
    <p:sldId id="400" r:id="rId36"/>
    <p:sldId id="411" r:id="rId37"/>
    <p:sldId id="296" r:id="rId38"/>
    <p:sldId id="405" r:id="rId39"/>
    <p:sldId id="394" r:id="rId40"/>
    <p:sldId id="305" r:id="rId41"/>
    <p:sldId id="406" r:id="rId42"/>
    <p:sldId id="299" r:id="rId43"/>
    <p:sldId id="404" r:id="rId44"/>
    <p:sldId id="302" r:id="rId45"/>
    <p:sldId id="413" r:id="rId46"/>
    <p:sldId id="407" r:id="rId47"/>
    <p:sldId id="333" r:id="rId48"/>
    <p:sldId id="334" r:id="rId49"/>
    <p:sldId id="335" r:id="rId50"/>
    <p:sldId id="336" r:id="rId51"/>
    <p:sldId id="337" r:id="rId52"/>
    <p:sldId id="391" r:id="rId53"/>
    <p:sldId id="409" r:id="rId54"/>
    <p:sldId id="408" r:id="rId55"/>
    <p:sldId id="410"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99FF66"/>
    <a:srgbClr val="99CCFF"/>
    <a:srgbClr val="CC99FF"/>
    <a:srgbClr val="CC6600"/>
    <a:srgbClr val="1A9810"/>
    <a:srgbClr val="FF9900"/>
    <a:srgbClr val="FFDD4B"/>
    <a:srgbClr val="CC66FF"/>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70018" autoAdjust="0"/>
  </p:normalViewPr>
  <p:slideViewPr>
    <p:cSldViewPr showGuides="1">
      <p:cViewPr varScale="1">
        <p:scale>
          <a:sx n="61" d="100"/>
          <a:sy n="61" d="100"/>
        </p:scale>
        <p:origin x="82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85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9.xml"/><Relationship Id="rId21" Type="http://schemas.openxmlformats.org/officeDocument/2006/relationships/slideMaster" Target="slideMasters/slideMaster21.xml"/><Relationship Id="rId34" Type="http://schemas.openxmlformats.org/officeDocument/2006/relationships/slide" Target="slides/slide4.xml"/><Relationship Id="rId42" Type="http://schemas.openxmlformats.org/officeDocument/2006/relationships/slide" Target="slides/slide12.xml"/><Relationship Id="rId47" Type="http://schemas.openxmlformats.org/officeDocument/2006/relationships/slide" Target="slides/slide17.xml"/><Relationship Id="rId50" Type="http://schemas.openxmlformats.org/officeDocument/2006/relationships/slide" Target="slides/slide20.xml"/><Relationship Id="rId55" Type="http://schemas.openxmlformats.org/officeDocument/2006/relationships/slide" Target="slides/slide25.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2.xml"/><Relationship Id="rId37" Type="http://schemas.openxmlformats.org/officeDocument/2006/relationships/slide" Target="slides/slide7.xml"/><Relationship Id="rId40" Type="http://schemas.openxmlformats.org/officeDocument/2006/relationships/slide" Target="slides/slide10.xml"/><Relationship Id="rId45" Type="http://schemas.openxmlformats.org/officeDocument/2006/relationships/slide" Target="slides/slide15.xml"/><Relationship Id="rId53" Type="http://schemas.openxmlformats.org/officeDocument/2006/relationships/slide" Target="slides/slide23.xml"/><Relationship Id="rId58"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tableStyles" Target="tableStyles.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 Target="slides/slide5.xml"/><Relationship Id="rId43" Type="http://schemas.openxmlformats.org/officeDocument/2006/relationships/slide" Target="slides/slide13.xml"/><Relationship Id="rId48" Type="http://schemas.openxmlformats.org/officeDocument/2006/relationships/slide" Target="slides/slide18.xml"/><Relationship Id="rId56" Type="http://schemas.openxmlformats.org/officeDocument/2006/relationships/slide" Target="slides/slide26.xml"/><Relationship Id="rId8" Type="http://schemas.openxmlformats.org/officeDocument/2006/relationships/slideMaster" Target="slideMasters/slideMaster8.xml"/><Relationship Id="rId51" Type="http://schemas.openxmlformats.org/officeDocument/2006/relationships/slide" Target="slides/slide2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3.xml"/><Relationship Id="rId38" Type="http://schemas.openxmlformats.org/officeDocument/2006/relationships/slide" Target="slides/slide8.xml"/><Relationship Id="rId46" Type="http://schemas.openxmlformats.org/officeDocument/2006/relationships/slide" Target="slides/slide16.xml"/><Relationship Id="rId59" Type="http://schemas.openxmlformats.org/officeDocument/2006/relationships/viewProps" Target="viewProps.xml"/><Relationship Id="rId20" Type="http://schemas.openxmlformats.org/officeDocument/2006/relationships/slideMaster" Target="slideMasters/slideMaster20.xml"/><Relationship Id="rId41" Type="http://schemas.openxmlformats.org/officeDocument/2006/relationships/slide" Target="slides/slide11.xml"/><Relationship Id="rId54"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6.xml"/><Relationship Id="rId49" Type="http://schemas.openxmlformats.org/officeDocument/2006/relationships/slide" Target="slides/slide19.xml"/><Relationship Id="rId57" Type="http://schemas.openxmlformats.org/officeDocument/2006/relationships/notesMaster" Target="notesMasters/notesMaster1.xml"/><Relationship Id="rId10" Type="http://schemas.openxmlformats.org/officeDocument/2006/relationships/slideMaster" Target="slideMasters/slideMaster10.xml"/><Relationship Id="rId31" Type="http://schemas.openxmlformats.org/officeDocument/2006/relationships/slide" Target="slides/slide1.xml"/><Relationship Id="rId44" Type="http://schemas.openxmlformats.org/officeDocument/2006/relationships/slide" Target="slides/slide14.xml"/><Relationship Id="rId52" Type="http://schemas.openxmlformats.org/officeDocument/2006/relationships/slide" Target="slides/slide22.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EBE12F-0950-4622-8751-5A39F0EDFDDB}" type="datetimeFigureOut">
              <a:rPr lang="en-CA" smtClean="0"/>
              <a:pPr/>
              <a:t>2016-07-14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534198-6479-454D-8818-4AD61D0A4700}" type="slidenum">
              <a:rPr lang="en-CA" smtClean="0"/>
              <a:pPr/>
              <a:t>‹#›</a:t>
            </a:fld>
            <a:endParaRPr lang="en-CA"/>
          </a:p>
        </p:txBody>
      </p:sp>
    </p:spTree>
    <p:extLst>
      <p:ext uri="{BB962C8B-B14F-4D97-AF65-F5344CB8AC3E}">
        <p14:creationId xmlns:p14="http://schemas.microsoft.com/office/powerpoint/2010/main" val="3569237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a:t>
            </a:fld>
            <a:endParaRPr lang="en-CA"/>
          </a:p>
        </p:txBody>
      </p:sp>
    </p:spTree>
    <p:extLst>
      <p:ext uri="{BB962C8B-B14F-4D97-AF65-F5344CB8AC3E}">
        <p14:creationId xmlns:p14="http://schemas.microsoft.com/office/powerpoint/2010/main" val="1908839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p:txBody>
      </p:sp>
      <p:sp>
        <p:nvSpPr>
          <p:cNvPr id="4" name="Slide Number Placeholder 3"/>
          <p:cNvSpPr>
            <a:spLocks noGrp="1"/>
          </p:cNvSpPr>
          <p:nvPr>
            <p:ph type="sldNum" sz="quarter" idx="10"/>
          </p:nvPr>
        </p:nvSpPr>
        <p:spPr/>
        <p:txBody>
          <a:bodyPr/>
          <a:lstStyle/>
          <a:p>
            <a:fld id="{48534198-6479-454D-8818-4AD61D0A4700}" type="slidenum">
              <a:rPr lang="en-CA" smtClean="0"/>
              <a:pPr/>
              <a:t>12</a:t>
            </a:fld>
            <a:endParaRPr lang="en-CA"/>
          </a:p>
        </p:txBody>
      </p:sp>
    </p:spTree>
    <p:extLst>
      <p:ext uri="{BB962C8B-B14F-4D97-AF65-F5344CB8AC3E}">
        <p14:creationId xmlns:p14="http://schemas.microsoft.com/office/powerpoint/2010/main" val="1205696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13</a:t>
            </a:fld>
            <a:endParaRPr lang="en-CA"/>
          </a:p>
        </p:txBody>
      </p:sp>
    </p:spTree>
    <p:extLst>
      <p:ext uri="{BB962C8B-B14F-4D97-AF65-F5344CB8AC3E}">
        <p14:creationId xmlns:p14="http://schemas.microsoft.com/office/powerpoint/2010/main" val="3084528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p:txBody>
      </p:sp>
      <p:sp>
        <p:nvSpPr>
          <p:cNvPr id="4" name="Slide Number Placeholder 3"/>
          <p:cNvSpPr>
            <a:spLocks noGrp="1"/>
          </p:cNvSpPr>
          <p:nvPr>
            <p:ph type="sldNum" sz="quarter" idx="10"/>
          </p:nvPr>
        </p:nvSpPr>
        <p:spPr/>
        <p:txBody>
          <a:bodyPr/>
          <a:lstStyle/>
          <a:p>
            <a:fld id="{48534198-6479-454D-8818-4AD61D0A4700}" type="slidenum">
              <a:rPr lang="en-CA" smtClean="0"/>
              <a:pPr/>
              <a:t>14</a:t>
            </a:fld>
            <a:endParaRPr lang="en-CA"/>
          </a:p>
        </p:txBody>
      </p:sp>
    </p:spTree>
    <p:extLst>
      <p:ext uri="{BB962C8B-B14F-4D97-AF65-F5344CB8AC3E}">
        <p14:creationId xmlns:p14="http://schemas.microsoft.com/office/powerpoint/2010/main" val="10421201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15</a:t>
            </a:fld>
            <a:endParaRPr lang="en-CA"/>
          </a:p>
        </p:txBody>
      </p:sp>
    </p:spTree>
    <p:extLst>
      <p:ext uri="{BB962C8B-B14F-4D97-AF65-F5344CB8AC3E}">
        <p14:creationId xmlns:p14="http://schemas.microsoft.com/office/powerpoint/2010/main" val="4694621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17</a:t>
            </a:fld>
            <a:endParaRPr lang="en-CA"/>
          </a:p>
        </p:txBody>
      </p:sp>
    </p:spTree>
    <p:extLst>
      <p:ext uri="{BB962C8B-B14F-4D97-AF65-F5344CB8AC3E}">
        <p14:creationId xmlns:p14="http://schemas.microsoft.com/office/powerpoint/2010/main" val="35250569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solidFill>
                <a:srgbClr val="FF0000"/>
              </a:solidFill>
            </a:endParaRPr>
          </a:p>
        </p:txBody>
      </p:sp>
      <p:sp>
        <p:nvSpPr>
          <p:cNvPr id="4" name="Slide Number Placeholder 3"/>
          <p:cNvSpPr>
            <a:spLocks noGrp="1"/>
          </p:cNvSpPr>
          <p:nvPr>
            <p:ph type="sldNum" sz="quarter" idx="10"/>
          </p:nvPr>
        </p:nvSpPr>
        <p:spPr/>
        <p:txBody>
          <a:bodyPr/>
          <a:lstStyle/>
          <a:p>
            <a:fld id="{48534198-6479-454D-8818-4AD61D0A4700}" type="slidenum">
              <a:rPr lang="en-CA" smtClean="0"/>
              <a:pPr/>
              <a:t>18</a:t>
            </a:fld>
            <a:endParaRPr lang="en-CA"/>
          </a:p>
        </p:txBody>
      </p:sp>
    </p:spTree>
    <p:extLst>
      <p:ext uri="{BB962C8B-B14F-4D97-AF65-F5344CB8AC3E}">
        <p14:creationId xmlns:p14="http://schemas.microsoft.com/office/powerpoint/2010/main" val="23554427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19</a:t>
            </a:fld>
            <a:endParaRPr lang="en-CA"/>
          </a:p>
        </p:txBody>
      </p:sp>
    </p:spTree>
    <p:extLst>
      <p:ext uri="{BB962C8B-B14F-4D97-AF65-F5344CB8AC3E}">
        <p14:creationId xmlns:p14="http://schemas.microsoft.com/office/powerpoint/2010/main" val="3616678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15000"/>
              </a:lnSpc>
              <a:spcAft>
                <a:spcPts val="0"/>
              </a:spcAft>
              <a:buFont typeface="Symbol"/>
              <a:buNone/>
            </a:pPr>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20</a:t>
            </a:fld>
            <a:endParaRPr lang="en-CA"/>
          </a:p>
        </p:txBody>
      </p:sp>
    </p:spTree>
    <p:extLst>
      <p:ext uri="{BB962C8B-B14F-4D97-AF65-F5344CB8AC3E}">
        <p14:creationId xmlns:p14="http://schemas.microsoft.com/office/powerpoint/2010/main" val="2035849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nSpc>
                <a:spcPct val="115000"/>
              </a:lnSpc>
              <a:spcAft>
                <a:spcPts val="0"/>
              </a:spcAft>
              <a:buFont typeface="Symbol"/>
              <a:buNone/>
            </a:pPr>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21</a:t>
            </a:fld>
            <a:endParaRPr lang="en-CA"/>
          </a:p>
        </p:txBody>
      </p:sp>
    </p:spTree>
    <p:extLst>
      <p:ext uri="{BB962C8B-B14F-4D97-AF65-F5344CB8AC3E}">
        <p14:creationId xmlns:p14="http://schemas.microsoft.com/office/powerpoint/2010/main" val="1166131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22</a:t>
            </a:fld>
            <a:endParaRPr lang="en-CA"/>
          </a:p>
        </p:txBody>
      </p:sp>
    </p:spTree>
    <p:extLst>
      <p:ext uri="{BB962C8B-B14F-4D97-AF65-F5344CB8AC3E}">
        <p14:creationId xmlns:p14="http://schemas.microsoft.com/office/powerpoint/2010/main" val="4142710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4</a:t>
            </a:fld>
            <a:endParaRPr lang="en-CA"/>
          </a:p>
        </p:txBody>
      </p:sp>
    </p:spTree>
    <p:extLst>
      <p:ext uri="{BB962C8B-B14F-4D97-AF65-F5344CB8AC3E}">
        <p14:creationId xmlns:p14="http://schemas.microsoft.com/office/powerpoint/2010/main" val="23433951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lnSpc>
                <a:spcPct val="115000"/>
              </a:lnSpc>
              <a:spcAft>
                <a:spcPts val="0"/>
              </a:spcAft>
              <a:buNone/>
            </a:pPr>
            <a:endParaRPr lang="en-US" sz="1200" dirty="0">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48534198-6479-454D-8818-4AD61D0A4700}" type="slidenum">
              <a:rPr lang="en-CA" smtClean="0"/>
              <a:pPr/>
              <a:t>23</a:t>
            </a:fld>
            <a:endParaRPr lang="en-CA"/>
          </a:p>
        </p:txBody>
      </p:sp>
    </p:spTree>
    <p:extLst>
      <p:ext uri="{BB962C8B-B14F-4D97-AF65-F5344CB8AC3E}">
        <p14:creationId xmlns:p14="http://schemas.microsoft.com/office/powerpoint/2010/main" val="1394788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nSpc>
                <a:spcPct val="115000"/>
              </a:lnSpc>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24</a:t>
            </a:fld>
            <a:endParaRPr lang="en-CA"/>
          </a:p>
        </p:txBody>
      </p:sp>
    </p:spTree>
    <p:extLst>
      <p:ext uri="{BB962C8B-B14F-4D97-AF65-F5344CB8AC3E}">
        <p14:creationId xmlns:p14="http://schemas.microsoft.com/office/powerpoint/2010/main" val="585202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25</a:t>
            </a:fld>
            <a:endParaRPr lang="en-CA"/>
          </a:p>
        </p:txBody>
      </p:sp>
    </p:spTree>
    <p:extLst>
      <p:ext uri="{BB962C8B-B14F-4D97-AF65-F5344CB8AC3E}">
        <p14:creationId xmlns:p14="http://schemas.microsoft.com/office/powerpoint/2010/main" val="6089060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B3706-D781-490E-912A-DAD4340E292B}" type="slidenum">
              <a:rPr lang="en-US" smtClean="0"/>
              <a:t>26</a:t>
            </a:fld>
            <a:endParaRPr lang="en-US"/>
          </a:p>
        </p:txBody>
      </p:sp>
    </p:spTree>
    <p:extLst>
      <p:ext uri="{BB962C8B-B14F-4D97-AF65-F5344CB8AC3E}">
        <p14:creationId xmlns:p14="http://schemas.microsoft.com/office/powerpoint/2010/main" val="2225924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5</a:t>
            </a:fld>
            <a:endParaRPr lang="en-CA"/>
          </a:p>
        </p:txBody>
      </p:sp>
    </p:spTree>
    <p:extLst>
      <p:ext uri="{BB962C8B-B14F-4D97-AF65-F5344CB8AC3E}">
        <p14:creationId xmlns:p14="http://schemas.microsoft.com/office/powerpoint/2010/main" val="1401302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6</a:t>
            </a:fld>
            <a:endParaRPr lang="en-CA"/>
          </a:p>
        </p:txBody>
      </p:sp>
    </p:spTree>
    <p:extLst>
      <p:ext uri="{BB962C8B-B14F-4D97-AF65-F5344CB8AC3E}">
        <p14:creationId xmlns:p14="http://schemas.microsoft.com/office/powerpoint/2010/main" val="1970104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7</a:t>
            </a:fld>
            <a:endParaRPr lang="en-CA"/>
          </a:p>
        </p:txBody>
      </p:sp>
    </p:spTree>
    <p:extLst>
      <p:ext uri="{BB962C8B-B14F-4D97-AF65-F5344CB8AC3E}">
        <p14:creationId xmlns:p14="http://schemas.microsoft.com/office/powerpoint/2010/main" val="2260635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8</a:t>
            </a:fld>
            <a:endParaRPr lang="en-CA"/>
          </a:p>
        </p:txBody>
      </p:sp>
    </p:spTree>
    <p:extLst>
      <p:ext uri="{BB962C8B-B14F-4D97-AF65-F5344CB8AC3E}">
        <p14:creationId xmlns:p14="http://schemas.microsoft.com/office/powerpoint/2010/main" val="1059829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9</a:t>
            </a:fld>
            <a:endParaRPr lang="en-CA"/>
          </a:p>
        </p:txBody>
      </p:sp>
    </p:spTree>
    <p:extLst>
      <p:ext uri="{BB962C8B-B14F-4D97-AF65-F5344CB8AC3E}">
        <p14:creationId xmlns:p14="http://schemas.microsoft.com/office/powerpoint/2010/main" val="3300053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10</a:t>
            </a:fld>
            <a:endParaRPr lang="en-CA"/>
          </a:p>
        </p:txBody>
      </p:sp>
    </p:spTree>
    <p:extLst>
      <p:ext uri="{BB962C8B-B14F-4D97-AF65-F5344CB8AC3E}">
        <p14:creationId xmlns:p14="http://schemas.microsoft.com/office/powerpoint/2010/main" val="3751614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534198-6479-454D-8818-4AD61D0A4700}" type="slidenum">
              <a:rPr lang="en-CA" smtClean="0"/>
              <a:pPr/>
              <a:t>11</a:t>
            </a:fld>
            <a:endParaRPr lang="en-CA"/>
          </a:p>
        </p:txBody>
      </p:sp>
    </p:spTree>
    <p:extLst>
      <p:ext uri="{BB962C8B-B14F-4D97-AF65-F5344CB8AC3E}">
        <p14:creationId xmlns:p14="http://schemas.microsoft.com/office/powerpoint/2010/main" val="498087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4.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6.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7.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8.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9.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0.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81.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82.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8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8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5.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7.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8.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9.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0.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1.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2.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3.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5.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6.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8.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9.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0.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1.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2.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3.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4.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5.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6.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07.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9.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0.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1.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2.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3.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4.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5.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6.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7.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8.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0.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1.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2.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3.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4.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5.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6.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7.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8.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0.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1.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2.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3.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4.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5.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6.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7.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8.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39.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0.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00" b="1"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normAutofit/>
          </a:bodyPr>
          <a:lstStyle>
            <a:lvl1pPr marL="0" indent="0" algn="l">
              <a:buNone/>
              <a:defRPr sz="2800">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60732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1607423712"/>
      </p:ext>
    </p:extLst>
  </p:cSld>
  <p:clrMapOvr>
    <a:masterClrMapping/>
  </p:clrMapOvr>
  <p:timing>
    <p:tnLst>
      <p:par>
        <p:cTn id="1" dur="indefinite" restart="never" nodeType="tmRoot"/>
      </p:par>
    </p:tn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53637778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07698208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89828229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4786397"/>
      </p:ext>
    </p:extLst>
  </p:cSld>
  <p:clrMapOvr>
    <a:masterClrMapping/>
  </p:clrMapOvr>
  <p:timing>
    <p:tnLst>
      <p:par>
        <p:cTn id="1" dur="indefinite" restart="never" nodeType="tmRoot"/>
      </p:par>
    </p:tnLst>
  </p:timing>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46705240"/>
      </p:ext>
    </p:extLst>
  </p:cSld>
  <p:clrMapOvr>
    <a:masterClrMapping/>
  </p:clrMapOvr>
  <p:timing>
    <p:tnLst>
      <p:par>
        <p:cTn id="1" dur="indefinite" restart="never" nodeType="tmRoot"/>
      </p:par>
    </p:tnLst>
  </p:timing>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701529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86430590"/>
      </p:ext>
    </p:extLst>
  </p:cSld>
  <p:clrMapOvr>
    <a:masterClrMapping/>
  </p:clrMapOvr>
  <p:timing>
    <p:tnLst>
      <p:par>
        <p:cTn id="1" dur="indefinite" restart="never" nodeType="tmRoot"/>
      </p:par>
    </p:tnLst>
  </p:timing>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33679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35584465"/>
      </p:ext>
    </p:extLst>
  </p:cSld>
  <p:clrMapOvr>
    <a:masterClrMapping/>
  </p:clrMapOvr>
  <p:timing>
    <p:tnLst>
      <p:par>
        <p:cTn id="1" dur="indefinite" restart="never" nodeType="tmRoot"/>
      </p:par>
    </p:tnLst>
  </p:timing>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0893525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282423778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488614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98558132"/>
      </p:ext>
    </p:extLst>
  </p:cSld>
  <p:clrMapOvr>
    <a:masterClrMapping/>
  </p:clrMapOvr>
  <p:timing>
    <p:tnLst>
      <p:par>
        <p:cTn id="1" dur="indefinite" restart="never" nodeType="tmRoot"/>
      </p:par>
    </p:tnLst>
  </p:timing>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19666263"/>
      </p:ext>
    </p:extLst>
  </p:cSld>
  <p:clrMapOvr>
    <a:masterClrMapping/>
  </p:clrMapOvr>
  <p:timing>
    <p:tnLst>
      <p:par>
        <p:cTn id="1" dur="indefinite" restart="never" nodeType="tmRoot"/>
      </p:par>
    </p:tnLst>
  </p:timing>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068452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71158481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97650074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47844046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0211577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71624017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167614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70058085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980141191"/>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1412413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402406285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24810154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42422706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157629560"/>
      </p:ext>
    </p:extLst>
  </p:cSld>
  <p:clrMapOvr>
    <a:masterClrMapping/>
  </p:clrMapOvr>
  <p:timing>
    <p:tnLst>
      <p:par>
        <p:cTn id="1" dur="indefinite" restart="never" nodeType="tmRoot"/>
      </p:par>
    </p:tnLst>
  </p:timing>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05389640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8540607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602156323"/>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750657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772260647"/>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4892922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706816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426132515"/>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2072622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506344449"/>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575588469"/>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13047394"/>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5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normAutofit/>
          </a:bodyPr>
          <a:lstStyle>
            <a:lvl1pPr marL="0" indent="0" algn="l">
              <a:buNone/>
              <a:defRPr sz="3200">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705984"/>
      </p:ext>
    </p:extLst>
  </p:cSld>
  <p:clrMapOvr>
    <a:masterClrMapping/>
  </p:clrMapOvr>
  <p:timing>
    <p:tnLst>
      <p:par>
        <p:cTn id="1" dur="indefinite" restart="never" nodeType="tmRoot"/>
      </p:par>
    </p:tnLst>
  </p:timing>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5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80330891"/>
      </p:ext>
    </p:extLst>
  </p:cSld>
  <p:clrMapOvr>
    <a:masterClrMapping/>
  </p:clrMapOvr>
  <p:timing>
    <p:tnLst>
      <p:par>
        <p:cTn id="1" dur="indefinite" restart="never" nodeType="tmRoot"/>
      </p:par>
    </p:tnLst>
  </p:timing>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5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30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113183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819237874"/>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829207"/>
      </p:ext>
    </p:extLst>
  </p:cSld>
  <p:clrMapOvr>
    <a:masterClrMapping/>
  </p:clrMapOvr>
  <p:timing>
    <p:tnLst>
      <p:par>
        <p:cTn id="1" dur="indefinite" restart="never" nodeType="tmRoot"/>
      </p:par>
    </p:tnLst>
  </p:timing>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8081349"/>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78641671"/>
      </p:ext>
    </p:extLst>
  </p:cSld>
  <p:clrMapOvr>
    <a:masterClrMapping/>
  </p:clrMapOvr>
  <p:timing>
    <p:tnLst>
      <p:par>
        <p:cTn id="1" dur="indefinite" restart="never" nodeType="tmRoot"/>
      </p:par>
    </p:tnLst>
  </p:timing>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56947466"/>
      </p:ext>
    </p:extLst>
  </p:cSld>
  <p:clrMapOvr>
    <a:masterClrMapping/>
  </p:clrMapOvr>
  <p:timing>
    <p:tnLst>
      <p:par>
        <p:cTn id="1" dur="indefinite" restart="never" nodeType="tmRoot"/>
      </p:par>
    </p:tnLst>
  </p:timing>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8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339518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12981722"/>
      </p:ext>
    </p:extLst>
  </p:cSld>
  <p:clrMapOvr>
    <a:masterClrMapping/>
  </p:clrMapOvr>
  <p:timing>
    <p:tnLst>
      <p:par>
        <p:cTn id="1" dur="indefinite" restart="never" nodeType="tmRoot"/>
      </p:par>
    </p:tnLst>
  </p:timing>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90892982"/>
      </p:ext>
    </p:extLst>
  </p:cSld>
  <p:clrMapOvr>
    <a:masterClrMapping/>
  </p:clrMapOvr>
  <p:timing>
    <p:tnLst>
      <p:par>
        <p:cTn id="1" dur="indefinite" restart="never" nodeType="tmRoot"/>
      </p:par>
    </p:tnLst>
  </p:timing>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421556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3145892"/>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785642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08449946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758785057"/>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784730197"/>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720895523"/>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85277922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22632072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80985485"/>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933724028"/>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920052456"/>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658115190"/>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1743329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67596817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929506191"/>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618521209"/>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87099612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04774252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162524978"/>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671108528"/>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485589463"/>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27180593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767841441"/>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187547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606621111"/>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469922347"/>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6965856"/>
      </p:ext>
    </p:extLst>
  </p:cSld>
  <p:clrMapOvr>
    <a:masterClrMapping/>
  </p:clrMapOvr>
  <p:timing>
    <p:tnLst>
      <p:par>
        <p:cTn id="1" dur="indefinite" restart="never" nodeType="tmRoot"/>
      </p:par>
    </p:tnLst>
  </p:timing>
</p:sldLayout>
</file>

<file path=ppt/slideLayouts/slideLayout1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37277997"/>
      </p:ext>
    </p:extLst>
  </p:cSld>
  <p:clrMapOvr>
    <a:masterClrMapping/>
  </p:clrMapOvr>
  <p:timing>
    <p:tnLst>
      <p:par>
        <p:cTn id="1" dur="indefinite" restart="never" nodeType="tmRoot"/>
      </p:par>
    </p:tnLst>
  </p:timing>
</p:sldLayout>
</file>

<file path=ppt/slideLayouts/slideLayout17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40440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87818151"/>
      </p:ext>
    </p:extLst>
  </p:cSld>
  <p:clrMapOvr>
    <a:masterClrMapping/>
  </p:clrMapOvr>
  <p:timing>
    <p:tnLst>
      <p:par>
        <p:cTn id="1" dur="indefinite" restart="never" nodeType="tmRoot"/>
      </p:par>
    </p:tnLst>
  </p:timing>
</p:sldLayout>
</file>

<file path=ppt/slideLayouts/slideLayout1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084292"/>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95726464"/>
      </p:ext>
    </p:extLst>
  </p:cSld>
  <p:clrMapOvr>
    <a:masterClrMapping/>
  </p:clrMapOvr>
  <p:timing>
    <p:tnLst>
      <p:par>
        <p:cTn id="1" dur="indefinite" restart="never" nodeType="tmRoot"/>
      </p:par>
    </p:tnLst>
  </p:timing>
</p:sldLayout>
</file>

<file path=ppt/slideLayouts/slideLayout1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0604867"/>
      </p:ext>
    </p:extLst>
  </p:cSld>
  <p:clrMapOvr>
    <a:masterClrMapping/>
  </p:clrMapOvr>
  <p:timing>
    <p:tnLst>
      <p:par>
        <p:cTn id="1" dur="indefinite" restart="never" nodeType="tmRoot"/>
      </p:par>
    </p:tnLst>
  </p:timing>
</p:sldLayout>
</file>

<file path=ppt/slideLayouts/slideLayout1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08756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6553616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771453763"/>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21751799"/>
      </p:ext>
    </p:extLst>
  </p:cSld>
  <p:clrMapOvr>
    <a:masterClrMapping/>
  </p:clrMapOvr>
  <p:timing>
    <p:tnLst>
      <p:par>
        <p:cTn id="1" dur="indefinite" restart="never" nodeType="tmRoot"/>
      </p:par>
    </p:tnLst>
  </p:timing>
</p:sldLayout>
</file>

<file path=ppt/slideLayouts/slideLayout1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31737826"/>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648474752"/>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134974268"/>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367022117"/>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13332117"/>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144045424"/>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829625017"/>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303772774"/>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4246618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896325975"/>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657151900"/>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96530610"/>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72976665"/>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041342590"/>
      </p:ext>
    </p:extLst>
  </p:cSld>
  <p:clrMapOvr>
    <a:masterClrMapping/>
  </p:clrMapOvr>
  <p:timing>
    <p:tnLst>
      <p:par>
        <p:cTn id="1" dur="indefinite" restart="never" nodeType="tmRoot"/>
      </p:par>
    </p:tnLst>
  </p:timing>
</p:sldLayout>
</file>

<file path=ppt/slideLayouts/slideLayout1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868978351"/>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019935658"/>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598271271"/>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285896851"/>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232553942"/>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3018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225425" indent="-225425">
              <a:defRPr/>
            </a:lvl1pPr>
            <a:lvl2pPr marL="396875" indent="-190500">
              <a:buFont typeface="Wingdings" panose="05000000000000000000" pitchFamily="2" charset="2"/>
              <a:buChar char="§"/>
              <a:defRPr sz="2800"/>
            </a:lvl2pPr>
            <a:lvl3pPr marL="688975" indent="-277813">
              <a:buFont typeface="Wingdings" panose="05000000000000000000" pitchFamily="2" charset="2"/>
              <a:buChar char="Ø"/>
              <a:defRPr sz="2400"/>
            </a:lvl3pPr>
            <a:lvl4pPr marL="795338" indent="-177800">
              <a:defRPr sz="1800"/>
            </a:lvl4pPr>
            <a:lvl5pPr marL="966788" indent="-177800">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330386963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701883013"/>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333301078"/>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490523026"/>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856158515"/>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737412172"/>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38875579"/>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7047883"/>
      </p:ext>
    </p:extLst>
  </p:cSld>
  <p:clrMapOvr>
    <a:masterClrMapping/>
  </p:clrMapOvr>
  <p:timing>
    <p:tnLst>
      <p:par>
        <p:cTn id="1" dur="indefinite" restart="never" nodeType="tmRoot"/>
      </p:par>
    </p:tnLst>
  </p:timing>
</p:sldLayout>
</file>

<file path=ppt/slideLayouts/slideLayout2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91273461"/>
      </p:ext>
    </p:extLst>
  </p:cSld>
  <p:clrMapOvr>
    <a:masterClrMapping/>
  </p:clrMapOvr>
  <p:timing>
    <p:tnLst>
      <p:par>
        <p:cTn id="1" dur="indefinite" restart="never" nodeType="tmRoot"/>
      </p:par>
    </p:tnLst>
  </p:timing>
</p:sldLayout>
</file>

<file path=ppt/slideLayouts/slideLayout20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8881563"/>
      </p:ext>
    </p:extLst>
  </p:cSld>
  <p:clrMapOvr>
    <a:masterClrMapping/>
  </p:clrMapOvr>
  <p:timing>
    <p:tnLst>
      <p:par>
        <p:cTn id="1" dur="indefinite" restart="never" nodeType="tmRoot"/>
      </p:par>
    </p:tnLst>
  </p:timing>
</p:sldLayout>
</file>

<file path=ppt/slideLayouts/slideLayout2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4907364"/>
      </p:ext>
    </p:extLst>
  </p:cSld>
  <p:clrMapOvr>
    <a:masterClrMapping/>
  </p:clrMapOvr>
  <p:timing>
    <p:tnLst>
      <p:par>
        <p:cTn id="1" dur="indefinite" restart="never" nodeType="tmRoot"/>
      </p:par>
    </p:tnLst>
  </p:timing>
</p:sldLayout>
</file>

<file path=ppt/slideLayouts/slideLayout2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2895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56459750"/>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00459138"/>
      </p:ext>
    </p:extLst>
  </p:cSld>
  <p:clrMapOvr>
    <a:masterClrMapping/>
  </p:clrMapOvr>
  <p:timing>
    <p:tnLst>
      <p:par>
        <p:cTn id="1" dur="indefinite" restart="never" nodeType="tmRoot"/>
      </p:par>
    </p:tnLst>
  </p:timing>
</p:sldLayout>
</file>

<file path=ppt/slideLayouts/slideLayout2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32543325"/>
      </p:ext>
    </p:extLst>
  </p:cSld>
  <p:clrMapOvr>
    <a:masterClrMapping/>
  </p:clrMapOvr>
  <p:timing>
    <p:tnLst>
      <p:par>
        <p:cTn id="1" dur="indefinite" restart="never" nodeType="tmRoot"/>
      </p:par>
    </p:tnLst>
  </p:timing>
</p:sldLayout>
</file>

<file path=ppt/slideLayouts/slideLayout2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2987093"/>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87350446"/>
      </p:ext>
    </p:extLst>
  </p:cSld>
  <p:clrMapOvr>
    <a:masterClrMapping/>
  </p:clrMapOvr>
  <p:timing>
    <p:tnLst>
      <p:par>
        <p:cTn id="1" dur="indefinite" restart="never" nodeType="tmRoot"/>
      </p:par>
    </p:tnLst>
  </p:timing>
</p:sldLayout>
</file>

<file path=ppt/slideLayouts/slideLayout2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97875297"/>
      </p:ext>
    </p:extLst>
  </p:cSld>
  <p:clrMapOvr>
    <a:masterClrMapping/>
  </p:clrMapOvr>
  <p:timing>
    <p:tnLst>
      <p:par>
        <p:cTn id="1" dur="indefinite" restart="never" nodeType="tmRoot"/>
      </p:par>
    </p:tnLst>
  </p:timing>
</p:sldLayout>
</file>

<file path=ppt/slideLayouts/slideLayout2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09242832"/>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551696154"/>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4098276222"/>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706513388"/>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9388780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12262939"/>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42519687"/>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651500124"/>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495788421"/>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968542358"/>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825404213"/>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077720843"/>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515975597"/>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147984552"/>
      </p:ext>
    </p:extLst>
  </p:cSld>
  <p:clrMapOvr>
    <a:masterClrMapping/>
  </p:clrMapOvr>
  <p:timing>
    <p:tnLst>
      <p:par>
        <p:cTn id="1" dur="indefinite" restart="never" nodeType="tmRoot"/>
      </p:par>
    </p:tnLst>
  </p:timing>
</p:sldLayout>
</file>

<file path=ppt/slideLayouts/slideLayout2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003781317"/>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778699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994176769"/>
      </p:ext>
    </p:extLst>
  </p:cSld>
  <p:clrMapOvr>
    <a:masterClrMapping/>
  </p:clrMapOvr>
  <p:timing>
    <p:tnLst>
      <p:par>
        <p:cTn id="1" dur="indefinite" restart="never" nodeType="tmRoot"/>
      </p:par>
    </p:tnLst>
  </p:timing>
</p:sldLayout>
</file>

<file path=ppt/slideLayouts/slideLayout2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639372368"/>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222741863"/>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581363140"/>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128764166"/>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523759879"/>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192364330"/>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960938140"/>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856814969"/>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508856261"/>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488300"/>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008456894"/>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17755314"/>
      </p:ext>
    </p:extLst>
  </p:cSld>
  <p:clrMapOvr>
    <a:masterClrMapping/>
  </p:clrMapOvr>
  <p:timing>
    <p:tnLst>
      <p:par>
        <p:cTn id="1" dur="indefinite" restart="never" nodeType="tmRoot"/>
      </p:par>
    </p:tnLst>
  </p:timing>
</p:sldLayout>
</file>

<file path=ppt/slideLayouts/slideLayout24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537077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49468652"/>
      </p:ext>
    </p:extLst>
  </p:cSld>
  <p:clrMapOvr>
    <a:masterClrMapping/>
  </p:clrMapOvr>
  <p:timing>
    <p:tnLst>
      <p:par>
        <p:cTn id="1" dur="indefinite" restart="never" nodeType="tmRoot"/>
      </p:par>
    </p:tnLst>
  </p:timing>
</p:sldLayout>
</file>

<file path=ppt/slideLayouts/slideLayout2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9444308"/>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8797237"/>
      </p:ext>
    </p:extLst>
  </p:cSld>
  <p:clrMapOvr>
    <a:masterClrMapping/>
  </p:clrMapOvr>
  <p:timing>
    <p:tnLst>
      <p:par>
        <p:cTn id="1" dur="indefinite" restart="never" nodeType="tmRoot"/>
      </p:par>
    </p:tnLst>
  </p:timing>
</p:sldLayout>
</file>

<file path=ppt/slideLayouts/slideLayout2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32310024"/>
      </p:ext>
    </p:extLst>
  </p:cSld>
  <p:clrMapOvr>
    <a:masterClrMapping/>
  </p:clrMapOvr>
  <p:timing>
    <p:tnLst>
      <p:par>
        <p:cTn id="1" dur="indefinite" restart="never" nodeType="tmRoot"/>
      </p:par>
    </p:tnLst>
  </p:timing>
</p:sldLayout>
</file>

<file path=ppt/slideLayouts/slideLayout2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9797984"/>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05218458"/>
      </p:ext>
    </p:extLst>
  </p:cSld>
  <p:clrMapOvr>
    <a:masterClrMapping/>
  </p:clrMapOvr>
  <p:timing>
    <p:tnLst>
      <p:par>
        <p:cTn id="1" dur="indefinite" restart="never" nodeType="tmRoot"/>
      </p:par>
    </p:tnLst>
  </p:timing>
</p:sldLayout>
</file>

<file path=ppt/slideLayouts/slideLayout2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59351422"/>
      </p:ext>
    </p:extLst>
  </p:cSld>
  <p:clrMapOvr>
    <a:masterClrMapping/>
  </p:clrMapOvr>
  <p:timing>
    <p:tnLst>
      <p:par>
        <p:cTn id="1" dur="indefinite" restart="never" nodeType="tmRoot"/>
      </p:par>
    </p:tnLst>
  </p:timing>
</p:sldLayout>
</file>

<file path=ppt/slideLayouts/slideLayout2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811441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214405888"/>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631070092"/>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994359485"/>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778728711"/>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169745719"/>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678198843"/>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027035785"/>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14260599"/>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14278944"/>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921130720"/>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628574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922299516"/>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417185652"/>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89002315"/>
      </p:ext>
    </p:extLst>
  </p:cSld>
  <p:clrMapOvr>
    <a:masterClrMapping/>
  </p:clrMapOvr>
  <p:timing>
    <p:tnLst>
      <p:par>
        <p:cTn id="1" dur="indefinite" restart="never" nodeType="tmRoot"/>
      </p:par>
    </p:tnLst>
  </p:timing>
</p:sldLayout>
</file>

<file path=ppt/slideLayouts/slideLayout2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839341515"/>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829133550"/>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951040961"/>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402680478"/>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268551816"/>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484275708"/>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703131894"/>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5248932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77024521"/>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202033878"/>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506362439"/>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384401890"/>
      </p:ext>
    </p:extLst>
  </p:cSld>
  <p:clrMapOvr>
    <a:masterClrMapping/>
  </p:clrMapOvr>
</p:sldLayout>
</file>

<file path=ppt/slideLayouts/slideLayout2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2552700" y="6518479"/>
            <a:ext cx="4114800" cy="329184"/>
          </a:xfrm>
        </p:spPr>
        <p:txBody>
          <a:bodyPr/>
          <a:lstStyle>
            <a:lvl1pPr>
              <a:defRPr>
                <a:solidFill>
                  <a:schemeClr val="tx1"/>
                </a:solidFill>
              </a:defRPr>
            </a:lvl1pPr>
          </a:lstStyle>
          <a:p>
            <a:endParaRPr lang="en-CA"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8588526"/>
      </p:ext>
    </p:extLst>
  </p:cSld>
  <p:clrMapOvr>
    <a:masterClrMapping/>
  </p:clrMapOvr>
  <p:timing>
    <p:tnLst>
      <p:par>
        <p:cTn id="1" dur="indefinite" restart="never" nodeType="tmRoot"/>
      </p:par>
    </p:tnLst>
  </p:timing>
</p:sldLayout>
</file>

<file path=ppt/slideLayouts/slideLayout2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2761506143"/>
      </p:ext>
    </p:extLst>
  </p:cSld>
  <p:clrMapOvr>
    <a:masterClrMapping/>
  </p:clrMapOvr>
  <p:timing>
    <p:tnLst>
      <p:par>
        <p:cTn id="1" dur="indefinite" restart="never" nodeType="tmRoot"/>
      </p:par>
    </p:tnLst>
  </p:timing>
</p:sldLayout>
</file>

<file path=ppt/slideLayouts/slideLayout27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65193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4189299690"/>
      </p:ext>
    </p:extLst>
  </p:cSld>
  <p:clrMapOvr>
    <a:masterClrMapping/>
  </p:clrMapOvr>
  <p:timing>
    <p:tnLst>
      <p:par>
        <p:cTn id="1" dur="indefinite" restart="never" nodeType="tmRoot"/>
      </p:par>
    </p:tnLst>
  </p:timing>
</p:sldLayout>
</file>

<file path=ppt/slideLayouts/slideLayout2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5924B8A-7607-4E86-9209-A4DEF41CD704}" type="slidenum">
              <a:rPr lang="en-CA" smtClean="0"/>
              <a:pPr/>
              <a:t>‹#›</a:t>
            </a:fld>
            <a:endParaRPr lang="en-CA"/>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702513"/>
      </p:ext>
    </p:extLst>
  </p:cSld>
  <p:clrMapOvr>
    <a:masterClrMapping/>
  </p:clrMapOvr>
</p:sldLayout>
</file>

<file path=ppt/slideLayouts/slideLayout2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832736031"/>
      </p:ext>
    </p:extLst>
  </p:cSld>
  <p:clrMapOvr>
    <a:masterClrMapping/>
  </p:clrMapOvr>
  <p:timing>
    <p:tnLst>
      <p:par>
        <p:cTn id="1" dur="indefinite" restart="never" nodeType="tmRoot"/>
      </p:par>
    </p:tnLst>
  </p:timing>
</p:sldLayout>
</file>

<file path=ppt/slideLayouts/slideLayout2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203038841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377634752"/>
      </p:ext>
    </p:extLst>
  </p:cSld>
  <p:clrMapOvr>
    <a:masterClrMapping/>
  </p:clrMapOvr>
</p:sldLayout>
</file>

<file path=ppt/slideLayouts/slideLayout2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0884039"/>
      </p:ext>
    </p:extLst>
  </p:cSld>
  <p:clrMapOvr>
    <a:masterClrMapping/>
  </p:clrMapOvr>
</p:sldLayout>
</file>

<file path=ppt/slideLayouts/slideLayout2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549485632"/>
      </p:ext>
    </p:extLst>
  </p:cSld>
  <p:clrMapOvr>
    <a:masterClrMapping/>
  </p:clrMapOvr>
  <p:timing>
    <p:tnLst>
      <p:par>
        <p:cTn id="1" dur="indefinite" restart="never" nodeType="tmRoot"/>
      </p:par>
    </p:tnLst>
  </p:timing>
</p:sldLayout>
</file>

<file path=ppt/slideLayouts/slideLayout2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946634035"/>
      </p:ext>
    </p:extLst>
  </p:cSld>
  <p:clrMapOvr>
    <a:masterClrMapping/>
  </p:clrMapOvr>
  <p:timing>
    <p:tnLst>
      <p:par>
        <p:cTn id="1" dur="indefinite" restart="never" nodeType="tmRoot"/>
      </p:par>
    </p:tnLst>
  </p:timing>
</p:sldLayout>
</file>

<file path=ppt/slideLayouts/slideLayout2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1120808738"/>
      </p:ext>
    </p:extLst>
  </p:cSld>
  <p:clrMapOvr>
    <a:masterClrMapping/>
  </p:clrMapOvr>
</p:sldLayout>
</file>

<file path=ppt/slideLayouts/slideLayout28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074460997"/>
      </p:ext>
    </p:extLst>
  </p:cSld>
  <p:clrMapOvr>
    <a:masterClrMapping/>
  </p:clrMapOvr>
</p:sldLayout>
</file>

<file path=ppt/slideLayouts/slideLayout28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877138079"/>
      </p:ext>
    </p:extLst>
  </p:cSld>
  <p:clrMapOvr>
    <a:masterClrMapping/>
  </p:clrMapOvr>
</p:sldLayout>
</file>

<file path=ppt/slideLayouts/slideLayout28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27501763"/>
      </p:ext>
    </p:extLst>
  </p:cSld>
  <p:clrMapOvr>
    <a:masterClrMapping/>
  </p:clrMapOvr>
</p:sldLayout>
</file>

<file path=ppt/slideLayouts/slideLayout28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793659321"/>
      </p:ext>
    </p:extLst>
  </p:cSld>
  <p:clrMapOvr>
    <a:masterClrMapping/>
  </p:clrMapOvr>
</p:sldLayout>
</file>

<file path=ppt/slideLayouts/slideLayout28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243431189"/>
      </p:ext>
    </p:extLst>
  </p:cSld>
  <p:clrMapOvr>
    <a:masterClrMapping/>
  </p:clrMapOvr>
</p:sldLayout>
</file>

<file path=ppt/slideLayouts/slideLayout28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270892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234837758"/>
      </p:ext>
    </p:extLst>
  </p:cSld>
  <p:clrMapOvr>
    <a:masterClrMapping/>
  </p:clrMapOvr>
</p:sldLayout>
</file>

<file path=ppt/slideLayouts/slideLayout29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948709498"/>
      </p:ext>
    </p:extLst>
  </p:cSld>
  <p:clrMapOvr>
    <a:masterClrMapping/>
  </p:clrMapOvr>
</p:sldLayout>
</file>

<file path=ppt/slideLayouts/slideLayout29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11089843"/>
      </p:ext>
    </p:extLst>
  </p:cSld>
  <p:clrMapOvr>
    <a:masterClrMapping/>
  </p:clrMapOvr>
</p:sldLayout>
</file>

<file path=ppt/slideLayouts/slideLayout29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722039245"/>
      </p:ext>
    </p:extLst>
  </p:cSld>
  <p:clrMapOvr>
    <a:masterClrMapping/>
  </p:clrMapOvr>
</p:sldLayout>
</file>

<file path=ppt/slideLayouts/slideLayout29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661414806"/>
      </p:ext>
    </p:extLst>
  </p:cSld>
  <p:clrMapOvr>
    <a:masterClrMapping/>
  </p:clrMapOvr>
</p:sldLayout>
</file>

<file path=ppt/slideLayouts/slideLayout29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81377986"/>
      </p:ext>
    </p:extLst>
  </p:cSld>
  <p:clrMapOvr>
    <a:masterClrMapping/>
  </p:clrMapOvr>
</p:sldLayout>
</file>

<file path=ppt/slideLayouts/slideLayout29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354835355"/>
      </p:ext>
    </p:extLst>
  </p:cSld>
  <p:clrMapOvr>
    <a:masterClrMapping/>
  </p:clrMapOvr>
  <p:timing>
    <p:tnLst>
      <p:par>
        <p:cTn id="1" dur="indefinite" restart="never" nodeType="tmRoot"/>
      </p:par>
    </p:tnLst>
  </p:timing>
</p:sldLayout>
</file>

<file path=ppt/slideLayouts/slideLayout29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095102017"/>
      </p:ext>
    </p:extLst>
  </p:cSld>
  <p:clrMapOvr>
    <a:masterClrMapping/>
  </p:clrMapOvr>
</p:sldLayout>
</file>

<file path=ppt/slideLayouts/slideLayout29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715742412"/>
      </p:ext>
    </p:extLst>
  </p:cSld>
  <p:clrMapOvr>
    <a:masterClrMapping/>
  </p:clrMapOvr>
</p:sldLayout>
</file>

<file path=ppt/slideLayouts/slideLayout29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904802268"/>
      </p:ext>
    </p:extLst>
  </p:cSld>
  <p:clrMapOvr>
    <a:masterClrMapping/>
  </p:clrMapOvr>
</p:sldLayout>
</file>

<file path=ppt/slideLayouts/slideLayout29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62927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30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924B8A-7607-4E86-9209-A4DEF41CD704}" type="slidenum">
              <a:rPr lang="en-CA" smtClean="0"/>
              <a:pPr/>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098076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70091037"/>
      </p:ext>
    </p:extLst>
  </p:cSld>
  <p:clrMapOvr>
    <a:masterClrMapping/>
  </p:clrMapOvr>
</p:sldLayout>
</file>

<file path=ppt/slideLayouts/slideLayout30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483350118"/>
      </p:ext>
    </p:extLst>
  </p:cSld>
  <p:clrMapOvr>
    <a:masterClrMapping/>
  </p:clrMapOvr>
</p:sldLayout>
</file>

<file path=ppt/slideLayouts/slideLayout30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996757343"/>
      </p:ext>
    </p:extLst>
  </p:cSld>
  <p:clrMapOvr>
    <a:masterClrMapping/>
  </p:clrMapOvr>
</p:sldLayout>
</file>

<file path=ppt/slideLayouts/slideLayout30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16891100"/>
      </p:ext>
    </p:extLst>
  </p:cSld>
  <p:clrMapOvr>
    <a:masterClrMapping/>
  </p:clrMapOvr>
</p:sldLayout>
</file>

<file path=ppt/slideLayouts/slideLayout30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661897828"/>
      </p:ext>
    </p:extLst>
  </p:cSld>
  <p:clrMapOvr>
    <a:masterClrMapping/>
  </p:clrMapOvr>
</p:sldLayout>
</file>

<file path=ppt/slideLayouts/slideLayout30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95377047"/>
      </p:ext>
    </p:extLst>
  </p:cSld>
  <p:clrMapOvr>
    <a:masterClrMapping/>
  </p:clrMapOvr>
</p:sldLayout>
</file>

<file path=ppt/slideLayouts/slideLayout30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783887251"/>
      </p:ext>
    </p:extLst>
  </p:cSld>
  <p:clrMapOvr>
    <a:masterClrMapping/>
  </p:clrMapOvr>
</p:sldLayout>
</file>

<file path=ppt/slideLayouts/slideLayout30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12115229"/>
      </p:ext>
    </p:extLst>
  </p:cSld>
  <p:clrMapOvr>
    <a:masterClrMapping/>
  </p:clrMapOvr>
</p:sldLayout>
</file>

<file path=ppt/slideLayouts/slideLayout30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6370D88-2A54-4B92-97F5-50EB7A946ABB}"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83BCB-794B-40C6-93ED-9391D2B0CA91}"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4908970"/>
      </p:ext>
    </p:extLst>
  </p:cSld>
  <p:clrMapOvr>
    <a:masterClrMapping/>
  </p:clrMapOvr>
  <p:timing>
    <p:tnLst>
      <p:par>
        <p:cTn id="1" dur="indefinite" restart="never" nodeType="tmRoot"/>
      </p:par>
    </p:tnLst>
  </p:timing>
</p:sldLayout>
</file>

<file path=ppt/slideLayouts/slideLayout30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225425" indent="-225425">
              <a:defRPr/>
            </a:lvl1pPr>
            <a:lvl2pPr marL="517525" indent="-242888">
              <a:buFont typeface="Courier New" panose="02070309020205020404" pitchFamily="49" charset="0"/>
              <a:buChar char="o"/>
              <a:defRPr/>
            </a:lvl2pPr>
            <a:lvl3pPr marL="795338" indent="-247650">
              <a:buFont typeface="Wingdings" panose="05000000000000000000" pitchFamily="2" charset="2"/>
              <a:buChar char="Ø"/>
              <a:defRPr/>
            </a:lvl3pPr>
            <a:lvl4pPr marL="1033463" indent="-211138">
              <a:defRPr/>
            </a:lvl4pPr>
            <a:lvl5pPr marL="1258888" indent="-207963">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370D88-2A54-4B92-97F5-50EB7A946ABB}"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752098904"/>
      </p:ext>
    </p:extLst>
  </p:cSld>
  <p:clrMapOvr>
    <a:masterClrMapping/>
  </p:clrMapOvr>
  <p:timing>
    <p:tnLst>
      <p:par>
        <p:cTn id="1" dur="indefinite" restart="never" nodeType="tmRoot"/>
      </p:par>
    </p:tnLst>
  </p:timing>
</p:sldLayout>
</file>

<file path=ppt/slideLayouts/slideLayout30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370D88-2A54-4B92-97F5-50EB7A946ABB}"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83BCB-794B-40C6-93ED-9391D2B0CA91}"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423362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615113589"/>
      </p:ext>
    </p:extLst>
  </p:cSld>
  <p:clrMapOvr>
    <a:masterClrMapping/>
  </p:clrMapOvr>
</p:sldLayout>
</file>

<file path=ppt/slideLayouts/slideLayout3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370D88-2A54-4B92-97F5-50EB7A946ABB}"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688821288"/>
      </p:ext>
    </p:extLst>
  </p:cSld>
  <p:clrMapOvr>
    <a:masterClrMapping/>
  </p:clrMapOvr>
  <p:timing>
    <p:tnLst>
      <p:par>
        <p:cTn id="1" dur="indefinite" restart="never" nodeType="tmRoot"/>
      </p:par>
    </p:tnLst>
  </p:timing>
</p:sldLayout>
</file>

<file path=ppt/slideLayouts/slideLayout3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370D88-2A54-4B92-97F5-50EB7A946ABB}" type="datetimeFigureOut">
              <a:rPr lang="en-US" smtClean="0"/>
              <a:t>7/14/2016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483BCB-794B-40C6-93ED-9391D2B0CA91}" type="slidenum">
              <a:rPr lang="en-US" smtClean="0"/>
              <a:t>‹#›</a:t>
            </a:fld>
            <a:endParaRPr lang="en-US"/>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06781"/>
      </p:ext>
    </p:extLst>
  </p:cSld>
  <p:clrMapOvr>
    <a:masterClrMapping/>
  </p:clrMapOvr>
</p:sldLayout>
</file>

<file path=ppt/slideLayouts/slideLayout3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370D88-2A54-4B92-97F5-50EB7A946ABB}" type="datetimeFigureOut">
              <a:rPr lang="en-US" smtClean="0"/>
              <a:t>7/14/2016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1777453264"/>
      </p:ext>
    </p:extLst>
  </p:cSld>
  <p:clrMapOvr>
    <a:masterClrMapping/>
  </p:clrMapOvr>
  <p:timing>
    <p:tnLst>
      <p:par>
        <p:cTn id="1" dur="indefinite" restart="never" nodeType="tmRoot"/>
      </p:par>
    </p:tnLst>
  </p:timing>
</p:sldLayout>
</file>

<file path=ppt/slideLayouts/slideLayout3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70D88-2A54-4B92-97F5-50EB7A946ABB}" type="datetimeFigureOut">
              <a:rPr lang="en-US" smtClean="0"/>
              <a:t>7/14/2016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2371775364"/>
      </p:ext>
    </p:extLst>
  </p:cSld>
  <p:clrMapOvr>
    <a:masterClrMapping/>
  </p:clrMapOvr>
  <p:timing>
    <p:tnLst>
      <p:par>
        <p:cTn id="1" dur="indefinite" restart="never" nodeType="tmRoot"/>
      </p:par>
    </p:tnLst>
  </p:timing>
</p:sldLayout>
</file>

<file path=ppt/slideLayouts/slideLayout3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70D88-2A54-4B92-97F5-50EB7A946ABB}"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83BCB-794B-40C6-93ED-9391D2B0CA91}"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271645"/>
      </p:ext>
    </p:extLst>
  </p:cSld>
  <p:clrMapOvr>
    <a:masterClrMapping/>
  </p:clrMapOvr>
</p:sldLayout>
</file>

<file path=ppt/slideLayouts/slideLayout3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70D88-2A54-4B92-97F5-50EB7A946ABB}"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2905901728"/>
      </p:ext>
    </p:extLst>
  </p:cSld>
  <p:clrMapOvr>
    <a:masterClrMapping/>
  </p:clrMapOvr>
  <p:timing>
    <p:tnLst>
      <p:par>
        <p:cTn id="1" dur="indefinite" restart="never" nodeType="tmRoot"/>
      </p:par>
    </p:tnLst>
  </p:timing>
</p:sldLayout>
</file>

<file path=ppt/slideLayouts/slideLayout3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370D88-2A54-4B92-97F5-50EB7A946ABB}"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1145814216"/>
      </p:ext>
    </p:extLst>
  </p:cSld>
  <p:clrMapOvr>
    <a:masterClrMapping/>
  </p:clrMapOvr>
  <p:timing>
    <p:tnLst>
      <p:par>
        <p:cTn id="1" dur="indefinite" restart="never" nodeType="tmRoot"/>
      </p:par>
    </p:tnLst>
  </p:timing>
</p:sldLayout>
</file>

<file path=ppt/slideLayouts/slideLayout3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370D88-2A54-4B92-97F5-50EB7A946ABB}"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83BCB-794B-40C6-93ED-9391D2B0CA91}" type="slidenum">
              <a:rPr lang="en-US" smtClean="0"/>
              <a:t>‹#›</a:t>
            </a:fld>
            <a:endParaRPr lang="en-US"/>
          </a:p>
        </p:txBody>
      </p:sp>
    </p:spTree>
    <p:extLst>
      <p:ext uri="{BB962C8B-B14F-4D97-AF65-F5344CB8AC3E}">
        <p14:creationId xmlns:p14="http://schemas.microsoft.com/office/powerpoint/2010/main" val="1238517449"/>
      </p:ext>
    </p:extLst>
  </p:cSld>
  <p:clrMapOvr>
    <a:masterClrMapping/>
  </p:clrMapOvr>
</p:sldLayout>
</file>

<file path=ppt/slideLayouts/slideLayout3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95524867"/>
      </p:ext>
    </p:extLst>
  </p:cSld>
  <p:clrMapOvr>
    <a:masterClrMapping/>
  </p:clrMapOvr>
</p:sldLayout>
</file>

<file path=ppt/slideLayouts/slideLayout3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8836211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860037501"/>
      </p:ext>
    </p:extLst>
  </p:cSld>
  <p:clrMapOvr>
    <a:masterClrMapping/>
  </p:clrMapOvr>
</p:sldLayout>
</file>

<file path=ppt/slideLayouts/slideLayout3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919671156"/>
      </p:ext>
    </p:extLst>
  </p:cSld>
  <p:clrMapOvr>
    <a:masterClrMapping/>
  </p:clrMapOvr>
</p:sldLayout>
</file>

<file path=ppt/slideLayouts/slideLayout3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8606640"/>
      </p:ext>
    </p:extLst>
  </p:cSld>
  <p:clrMapOvr>
    <a:masterClrMapping/>
  </p:clrMapOvr>
</p:sldLayout>
</file>

<file path=ppt/slideLayouts/slideLayout3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446699398"/>
      </p:ext>
    </p:extLst>
  </p:cSld>
  <p:clrMapOvr>
    <a:masterClrMapping/>
  </p:clrMapOvr>
</p:sldLayout>
</file>

<file path=ppt/slideLayouts/slideLayout3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401903189"/>
      </p:ext>
    </p:extLst>
  </p:cSld>
  <p:clrMapOvr>
    <a:masterClrMapping/>
  </p:clrMapOvr>
</p:sldLayout>
</file>

<file path=ppt/slideLayouts/slideLayout3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068811842"/>
      </p:ext>
    </p:extLst>
  </p:cSld>
  <p:clrMapOvr>
    <a:masterClrMapping/>
  </p:clrMapOvr>
</p:sldLayout>
</file>

<file path=ppt/slideLayouts/slideLayout3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81337379"/>
      </p:ext>
    </p:extLst>
  </p:cSld>
  <p:clrMapOvr>
    <a:masterClrMapping/>
  </p:clrMapOvr>
</p:sldLayout>
</file>

<file path=ppt/slideLayouts/slideLayout3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674966647"/>
      </p:ext>
    </p:extLst>
  </p:cSld>
  <p:clrMapOvr>
    <a:masterClrMapping/>
  </p:clrMapOvr>
</p:sldLayout>
</file>

<file path=ppt/slideLayouts/slideLayout3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81135165"/>
      </p:ext>
    </p:extLst>
  </p:cSld>
  <p:clrMapOvr>
    <a:masterClrMapping/>
  </p:clrMapOvr>
</p:sldLayout>
</file>

<file path=ppt/slideLayouts/slideLayout3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23748690"/>
      </p:ext>
    </p:extLst>
  </p:cSld>
  <p:clrMapOvr>
    <a:masterClrMapping/>
  </p:clrMapOvr>
</p:sldLayout>
</file>

<file path=ppt/slideLayouts/slideLayout32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96891658"/>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720079284"/>
      </p:ext>
    </p:extLst>
  </p:cSld>
  <p:clrMapOvr>
    <a:masterClrMapping/>
  </p:clrMapOvr>
</p:sldLayout>
</file>

<file path=ppt/slideLayouts/slideLayout3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58118904"/>
      </p:ext>
    </p:extLst>
  </p:cSld>
  <p:clrMapOvr>
    <a:masterClrMapping/>
  </p:clrMapOvr>
</p:sldLayout>
</file>

<file path=ppt/slideLayouts/slideLayout3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839442710"/>
      </p:ext>
    </p:extLst>
  </p:cSld>
  <p:clrMapOvr>
    <a:masterClrMapping/>
  </p:clrMapOvr>
</p:sldLayout>
</file>

<file path=ppt/slideLayouts/slideLayout3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260071565"/>
      </p:ext>
    </p:extLst>
  </p:cSld>
  <p:clrMapOvr>
    <a:masterClrMapping/>
  </p:clrMapOvr>
</p:sldLayout>
</file>

<file path=ppt/slideLayouts/slideLayout3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390218165"/>
      </p:ext>
    </p:extLst>
  </p:cSld>
  <p:clrMapOvr>
    <a:masterClrMapping/>
  </p:clrMapOvr>
</p:sldLayout>
</file>

<file path=ppt/slideLayouts/slideLayout3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52713574"/>
      </p:ext>
    </p:extLst>
  </p:cSld>
  <p:clrMapOvr>
    <a:masterClrMapping/>
  </p:clrMapOvr>
</p:sldLayout>
</file>

<file path=ppt/slideLayouts/slideLayout3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300297940"/>
      </p:ext>
    </p:extLst>
  </p:cSld>
  <p:clrMapOvr>
    <a:masterClrMapping/>
  </p:clrMapOvr>
</p:sldLayout>
</file>

<file path=ppt/slideLayouts/slideLayout3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338066181"/>
      </p:ext>
    </p:extLst>
  </p:cSld>
  <p:clrMapOvr>
    <a:masterClrMapping/>
  </p:clrMapOvr>
</p:sldLayout>
</file>

<file path=ppt/slideLayouts/slideLayout3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215459795"/>
      </p:ext>
    </p:extLst>
  </p:cSld>
  <p:clrMapOvr>
    <a:masterClrMapping/>
  </p:clrMapOvr>
</p:sldLayout>
</file>

<file path=ppt/slideLayouts/slideLayout3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00328616"/>
      </p:ext>
    </p:extLst>
  </p:cSld>
  <p:clrMapOvr>
    <a:masterClrMapping/>
  </p:clrMapOvr>
</p:sldLayout>
</file>

<file path=ppt/slideLayouts/slideLayout3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5993376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571030245"/>
      </p:ext>
    </p:extLst>
  </p:cSld>
  <p:clrMapOvr>
    <a:masterClrMapping/>
  </p:clrMapOvr>
</p:sldLayout>
</file>

<file path=ppt/slideLayouts/slideLayout3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8543345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880039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60364491"/>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203640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8877941"/>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568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3660741594"/>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4574603"/>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28077379"/>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672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4026755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2800462"/>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065815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43256631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6903901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3404689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934720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5924B8A-7607-4E86-9209-A4DEF41CD704}" type="slidenum">
              <a:rPr lang="en-CA" smtClean="0"/>
              <a:pPr/>
              <a:t>‹#›</a:t>
            </a:fld>
            <a:endParaRPr lang="en-CA"/>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69993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92176504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9746303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2588052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63488733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59786949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9505232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16780477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41427180"/>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9632641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11176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588070778"/>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67184857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95782084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0461765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6900473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58908743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92927666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7833260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379383586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46969376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3"/>
            <a:ext cx="7848600" cy="1927225"/>
          </a:xfrm>
        </p:spPr>
        <p:txBody>
          <a:bodyPr anchor="b">
            <a:noAutofit/>
          </a:bodyPr>
          <a:lstStyle>
            <a:lvl1pPr>
              <a:defRPr sz="405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7895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2027509423"/>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87997120"/>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7"/>
            <a:ext cx="77724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641022"/>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5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95832711"/>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99799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58868749"/>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42669394"/>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21258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07433377"/>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49780611"/>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147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28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473000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61101100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90136903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7936249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42033261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30141896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59792343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217701940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52649872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52305963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3718966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1"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C7DA5-617A-407D-81D1-202B8422EACB}"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924B8A-7607-4E86-9209-A4DEF41CD704}" type="slidenum">
              <a:rPr lang="en-CA" smtClean="0"/>
              <a:pPr/>
              <a:t>‹#›</a:t>
            </a:fld>
            <a:endParaRPr lang="en-CA"/>
          </a:p>
        </p:txBody>
      </p:sp>
    </p:spTree>
    <p:extLst>
      <p:ext uri="{BB962C8B-B14F-4D97-AF65-F5344CB8AC3E}">
        <p14:creationId xmlns:p14="http://schemas.microsoft.com/office/powerpoint/2010/main" val="3580405677"/>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198624012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17F265-41EF-4231-956C-67BA86AAA1FB}"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pPr/>
              <a:t>‹#›</a:t>
            </a:fld>
            <a:endParaRPr lang="en-CA"/>
          </a:p>
        </p:txBody>
      </p:sp>
    </p:spTree>
    <p:extLst>
      <p:ext uri="{BB962C8B-B14F-4D97-AF65-F5344CB8AC3E}">
        <p14:creationId xmlns:p14="http://schemas.microsoft.com/office/powerpoint/2010/main" val="4042224559"/>
      </p:ext>
    </p:extLst>
  </p:cSld>
  <p:clrMapOvr>
    <a:masterClrMapping/>
  </p:clrMapOvr>
  <p:timing>
    <p:tnLst>
      <p:par>
        <p:cTn id="1" dur="indefinite" restart="never" nodeType="tmRoot"/>
      </p:par>
    </p:tnLst>
  </p:timing>
</p:sldLayout>
</file>

<file path=ppt/slideLayouts/slideLayout9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17739536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27843201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6958514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0060559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405325854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246294186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88243239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99BB2-54BF-40CA-879B-3AF366A26ACC}"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pPr/>
              <a:t>‹#›</a:t>
            </a:fld>
            <a:endParaRPr lang="en-CA"/>
          </a:p>
        </p:txBody>
      </p:sp>
    </p:spTree>
    <p:extLst>
      <p:ext uri="{BB962C8B-B14F-4D97-AF65-F5344CB8AC3E}">
        <p14:creationId xmlns:p14="http://schemas.microsoft.com/office/powerpoint/2010/main" val="188158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0.xml"/><Relationship Id="rId3" Type="http://schemas.openxmlformats.org/officeDocument/2006/relationships/slideLayout" Target="../slideLayouts/slideLayout105.xml"/><Relationship Id="rId7" Type="http://schemas.openxmlformats.org/officeDocument/2006/relationships/slideLayout" Target="../slideLayouts/slideLayout109.xml"/><Relationship Id="rId12" Type="http://schemas.openxmlformats.org/officeDocument/2006/relationships/theme" Target="../theme/theme10.xml"/><Relationship Id="rId2" Type="http://schemas.openxmlformats.org/officeDocument/2006/relationships/slideLayout" Target="../slideLayouts/slideLayout104.xml"/><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0" Type="http://schemas.openxmlformats.org/officeDocument/2006/relationships/slideLayout" Target="../slideLayouts/slideLayout112.xml"/><Relationship Id="rId4" Type="http://schemas.openxmlformats.org/officeDocument/2006/relationships/slideLayout" Target="../slideLayouts/slideLayout106.xml"/><Relationship Id="rId9" Type="http://schemas.openxmlformats.org/officeDocument/2006/relationships/slideLayout" Target="../slideLayouts/slideLayout111.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1.xml"/><Relationship Id="rId13" Type="http://schemas.openxmlformats.org/officeDocument/2006/relationships/theme" Target="../theme/theme11.xml"/><Relationship Id="rId3" Type="http://schemas.openxmlformats.org/officeDocument/2006/relationships/slideLayout" Target="../slideLayouts/slideLayout116.xml"/><Relationship Id="rId7" Type="http://schemas.openxmlformats.org/officeDocument/2006/relationships/slideLayout" Target="../slideLayouts/slideLayout120.xml"/><Relationship Id="rId12" Type="http://schemas.openxmlformats.org/officeDocument/2006/relationships/slideLayout" Target="../slideLayouts/slideLayout125.xml"/><Relationship Id="rId2" Type="http://schemas.openxmlformats.org/officeDocument/2006/relationships/slideLayout" Target="../slideLayouts/slideLayout115.xml"/><Relationship Id="rId1" Type="http://schemas.openxmlformats.org/officeDocument/2006/relationships/slideLayout" Target="../slideLayouts/slideLayout114.xml"/><Relationship Id="rId6" Type="http://schemas.openxmlformats.org/officeDocument/2006/relationships/slideLayout" Target="../slideLayouts/slideLayout119.xml"/><Relationship Id="rId11" Type="http://schemas.openxmlformats.org/officeDocument/2006/relationships/slideLayout" Target="../slideLayouts/slideLayout124.xml"/><Relationship Id="rId5" Type="http://schemas.openxmlformats.org/officeDocument/2006/relationships/slideLayout" Target="../slideLayouts/slideLayout118.xml"/><Relationship Id="rId10" Type="http://schemas.openxmlformats.org/officeDocument/2006/relationships/slideLayout" Target="../slideLayouts/slideLayout123.xml"/><Relationship Id="rId4" Type="http://schemas.openxmlformats.org/officeDocument/2006/relationships/slideLayout" Target="../slideLayouts/slideLayout117.xml"/><Relationship Id="rId9" Type="http://schemas.openxmlformats.org/officeDocument/2006/relationships/slideLayout" Target="../slideLayouts/slideLayout122.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theme" Target="../theme/theme13.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13" Type="http://schemas.openxmlformats.org/officeDocument/2006/relationships/theme" Target="../theme/theme14.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slideLayout" Target="../slideLayouts/slideLayout159.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7.xml"/><Relationship Id="rId3" Type="http://schemas.openxmlformats.org/officeDocument/2006/relationships/slideLayout" Target="../slideLayouts/slideLayout162.xml"/><Relationship Id="rId7" Type="http://schemas.openxmlformats.org/officeDocument/2006/relationships/slideLayout" Target="../slideLayouts/slideLayout166.xml"/><Relationship Id="rId12" Type="http://schemas.openxmlformats.org/officeDocument/2006/relationships/theme" Target="../theme/theme15.xml"/><Relationship Id="rId2" Type="http://schemas.openxmlformats.org/officeDocument/2006/relationships/slideLayout" Target="../slideLayouts/slideLayout161.xml"/><Relationship Id="rId1" Type="http://schemas.openxmlformats.org/officeDocument/2006/relationships/slideLayout" Target="../slideLayouts/slideLayout160.xml"/><Relationship Id="rId6" Type="http://schemas.openxmlformats.org/officeDocument/2006/relationships/slideLayout" Target="../slideLayouts/slideLayout165.xml"/><Relationship Id="rId11" Type="http://schemas.openxmlformats.org/officeDocument/2006/relationships/slideLayout" Target="../slideLayouts/slideLayout170.xml"/><Relationship Id="rId5" Type="http://schemas.openxmlformats.org/officeDocument/2006/relationships/slideLayout" Target="../slideLayouts/slideLayout164.xml"/><Relationship Id="rId10" Type="http://schemas.openxmlformats.org/officeDocument/2006/relationships/slideLayout" Target="../slideLayouts/slideLayout169.xml"/><Relationship Id="rId4" Type="http://schemas.openxmlformats.org/officeDocument/2006/relationships/slideLayout" Target="../slideLayouts/slideLayout163.xml"/><Relationship Id="rId9" Type="http://schemas.openxmlformats.org/officeDocument/2006/relationships/slideLayout" Target="../slideLayouts/slideLayout168.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8.xml"/><Relationship Id="rId3" Type="http://schemas.openxmlformats.org/officeDocument/2006/relationships/slideLayout" Target="../slideLayouts/slideLayout173.xml"/><Relationship Id="rId7" Type="http://schemas.openxmlformats.org/officeDocument/2006/relationships/slideLayout" Target="../slideLayouts/slideLayout177.xml"/><Relationship Id="rId12" Type="http://schemas.openxmlformats.org/officeDocument/2006/relationships/theme" Target="../theme/theme16.xml"/><Relationship Id="rId2" Type="http://schemas.openxmlformats.org/officeDocument/2006/relationships/slideLayout" Target="../slideLayouts/slideLayout172.xml"/><Relationship Id="rId1" Type="http://schemas.openxmlformats.org/officeDocument/2006/relationships/slideLayout" Target="../slideLayouts/slideLayout171.xml"/><Relationship Id="rId6" Type="http://schemas.openxmlformats.org/officeDocument/2006/relationships/slideLayout" Target="../slideLayouts/slideLayout176.xml"/><Relationship Id="rId11" Type="http://schemas.openxmlformats.org/officeDocument/2006/relationships/slideLayout" Target="../slideLayouts/slideLayout181.xml"/><Relationship Id="rId5" Type="http://schemas.openxmlformats.org/officeDocument/2006/relationships/slideLayout" Target="../slideLayouts/slideLayout175.xml"/><Relationship Id="rId10" Type="http://schemas.openxmlformats.org/officeDocument/2006/relationships/slideLayout" Target="../slideLayouts/slideLayout180.xml"/><Relationship Id="rId4" Type="http://schemas.openxmlformats.org/officeDocument/2006/relationships/slideLayout" Target="../slideLayouts/slideLayout174.xml"/><Relationship Id="rId9" Type="http://schemas.openxmlformats.org/officeDocument/2006/relationships/slideLayout" Target="../slideLayouts/slideLayout179.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9.xml"/><Relationship Id="rId13" Type="http://schemas.openxmlformats.org/officeDocument/2006/relationships/theme" Target="../theme/theme17.xml"/><Relationship Id="rId3" Type="http://schemas.openxmlformats.org/officeDocument/2006/relationships/slideLayout" Target="../slideLayouts/slideLayout184.xml"/><Relationship Id="rId7" Type="http://schemas.openxmlformats.org/officeDocument/2006/relationships/slideLayout" Target="../slideLayouts/slideLayout188.xml"/><Relationship Id="rId12" Type="http://schemas.openxmlformats.org/officeDocument/2006/relationships/slideLayout" Target="../slideLayouts/slideLayout193.xml"/><Relationship Id="rId2" Type="http://schemas.openxmlformats.org/officeDocument/2006/relationships/slideLayout" Target="../slideLayouts/slideLayout183.xml"/><Relationship Id="rId1" Type="http://schemas.openxmlformats.org/officeDocument/2006/relationships/slideLayout" Target="../slideLayouts/slideLayout182.xml"/><Relationship Id="rId6" Type="http://schemas.openxmlformats.org/officeDocument/2006/relationships/slideLayout" Target="../slideLayouts/slideLayout187.xml"/><Relationship Id="rId11" Type="http://schemas.openxmlformats.org/officeDocument/2006/relationships/slideLayout" Target="../slideLayouts/slideLayout192.xml"/><Relationship Id="rId5" Type="http://schemas.openxmlformats.org/officeDocument/2006/relationships/slideLayout" Target="../slideLayouts/slideLayout186.xml"/><Relationship Id="rId10" Type="http://schemas.openxmlformats.org/officeDocument/2006/relationships/slideLayout" Target="../slideLayouts/slideLayout191.xml"/><Relationship Id="rId4" Type="http://schemas.openxmlformats.org/officeDocument/2006/relationships/slideLayout" Target="../slideLayouts/slideLayout185.xml"/><Relationship Id="rId9" Type="http://schemas.openxmlformats.org/officeDocument/2006/relationships/slideLayout" Target="../slideLayouts/slideLayout190.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01.xml"/><Relationship Id="rId3" Type="http://schemas.openxmlformats.org/officeDocument/2006/relationships/slideLayout" Target="../slideLayouts/slideLayout196.xml"/><Relationship Id="rId7" Type="http://schemas.openxmlformats.org/officeDocument/2006/relationships/slideLayout" Target="../slideLayouts/slideLayout200.xml"/><Relationship Id="rId12" Type="http://schemas.openxmlformats.org/officeDocument/2006/relationships/theme" Target="../theme/theme18.xml"/><Relationship Id="rId2" Type="http://schemas.openxmlformats.org/officeDocument/2006/relationships/slideLayout" Target="../slideLayouts/slideLayout195.xml"/><Relationship Id="rId1" Type="http://schemas.openxmlformats.org/officeDocument/2006/relationships/slideLayout" Target="../slideLayouts/slideLayout194.xml"/><Relationship Id="rId6" Type="http://schemas.openxmlformats.org/officeDocument/2006/relationships/slideLayout" Target="../slideLayouts/slideLayout199.xml"/><Relationship Id="rId11" Type="http://schemas.openxmlformats.org/officeDocument/2006/relationships/slideLayout" Target="../slideLayouts/slideLayout204.xml"/><Relationship Id="rId5" Type="http://schemas.openxmlformats.org/officeDocument/2006/relationships/slideLayout" Target="../slideLayouts/slideLayout198.xml"/><Relationship Id="rId10" Type="http://schemas.openxmlformats.org/officeDocument/2006/relationships/slideLayout" Target="../slideLayouts/slideLayout203.xml"/><Relationship Id="rId4" Type="http://schemas.openxmlformats.org/officeDocument/2006/relationships/slideLayout" Target="../slideLayouts/slideLayout197.xml"/><Relationship Id="rId9" Type="http://schemas.openxmlformats.org/officeDocument/2006/relationships/slideLayout" Target="../slideLayouts/slideLayout202.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12.xml"/><Relationship Id="rId3" Type="http://schemas.openxmlformats.org/officeDocument/2006/relationships/slideLayout" Target="../slideLayouts/slideLayout207.xml"/><Relationship Id="rId7" Type="http://schemas.openxmlformats.org/officeDocument/2006/relationships/slideLayout" Target="../slideLayouts/slideLayout211.xml"/><Relationship Id="rId12" Type="http://schemas.openxmlformats.org/officeDocument/2006/relationships/theme" Target="../theme/theme19.xml"/><Relationship Id="rId2" Type="http://schemas.openxmlformats.org/officeDocument/2006/relationships/slideLayout" Target="../slideLayouts/slideLayout206.xml"/><Relationship Id="rId1" Type="http://schemas.openxmlformats.org/officeDocument/2006/relationships/slideLayout" Target="../slideLayouts/slideLayout205.xml"/><Relationship Id="rId6" Type="http://schemas.openxmlformats.org/officeDocument/2006/relationships/slideLayout" Target="../slideLayouts/slideLayout210.xml"/><Relationship Id="rId11" Type="http://schemas.openxmlformats.org/officeDocument/2006/relationships/slideLayout" Target="../slideLayouts/slideLayout215.xml"/><Relationship Id="rId5" Type="http://schemas.openxmlformats.org/officeDocument/2006/relationships/slideLayout" Target="../slideLayouts/slideLayout209.xml"/><Relationship Id="rId10" Type="http://schemas.openxmlformats.org/officeDocument/2006/relationships/slideLayout" Target="../slideLayouts/slideLayout214.xml"/><Relationship Id="rId4" Type="http://schemas.openxmlformats.org/officeDocument/2006/relationships/slideLayout" Target="../slideLayouts/slideLayout208.xml"/><Relationship Id="rId9" Type="http://schemas.openxmlformats.org/officeDocument/2006/relationships/slideLayout" Target="../slideLayouts/slideLayout21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23.xml"/><Relationship Id="rId13" Type="http://schemas.openxmlformats.org/officeDocument/2006/relationships/theme" Target="../theme/theme20.xml"/><Relationship Id="rId3" Type="http://schemas.openxmlformats.org/officeDocument/2006/relationships/slideLayout" Target="../slideLayouts/slideLayout218.xml"/><Relationship Id="rId7" Type="http://schemas.openxmlformats.org/officeDocument/2006/relationships/slideLayout" Target="../slideLayouts/slideLayout222.xml"/><Relationship Id="rId12" Type="http://schemas.openxmlformats.org/officeDocument/2006/relationships/slideLayout" Target="../slideLayouts/slideLayout227.xml"/><Relationship Id="rId2" Type="http://schemas.openxmlformats.org/officeDocument/2006/relationships/slideLayout" Target="../slideLayouts/slideLayout217.xml"/><Relationship Id="rId1" Type="http://schemas.openxmlformats.org/officeDocument/2006/relationships/slideLayout" Target="../slideLayouts/slideLayout216.xml"/><Relationship Id="rId6" Type="http://schemas.openxmlformats.org/officeDocument/2006/relationships/slideLayout" Target="../slideLayouts/slideLayout221.xml"/><Relationship Id="rId11" Type="http://schemas.openxmlformats.org/officeDocument/2006/relationships/slideLayout" Target="../slideLayouts/slideLayout226.xml"/><Relationship Id="rId5" Type="http://schemas.openxmlformats.org/officeDocument/2006/relationships/slideLayout" Target="../slideLayouts/slideLayout220.xml"/><Relationship Id="rId10" Type="http://schemas.openxmlformats.org/officeDocument/2006/relationships/slideLayout" Target="../slideLayouts/slideLayout225.xml"/><Relationship Id="rId4" Type="http://schemas.openxmlformats.org/officeDocument/2006/relationships/slideLayout" Target="../slideLayouts/slideLayout219.xml"/><Relationship Id="rId9" Type="http://schemas.openxmlformats.org/officeDocument/2006/relationships/slideLayout" Target="../slideLayouts/slideLayout224.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35.xml"/><Relationship Id="rId3" Type="http://schemas.openxmlformats.org/officeDocument/2006/relationships/slideLayout" Target="../slideLayouts/slideLayout230.xml"/><Relationship Id="rId7" Type="http://schemas.openxmlformats.org/officeDocument/2006/relationships/slideLayout" Target="../slideLayouts/slideLayout234.xml"/><Relationship Id="rId12" Type="http://schemas.openxmlformats.org/officeDocument/2006/relationships/theme" Target="../theme/theme21.xml"/><Relationship Id="rId2" Type="http://schemas.openxmlformats.org/officeDocument/2006/relationships/slideLayout" Target="../slideLayouts/slideLayout229.xml"/><Relationship Id="rId1" Type="http://schemas.openxmlformats.org/officeDocument/2006/relationships/slideLayout" Target="../slideLayouts/slideLayout228.xml"/><Relationship Id="rId6" Type="http://schemas.openxmlformats.org/officeDocument/2006/relationships/slideLayout" Target="../slideLayouts/slideLayout233.xml"/><Relationship Id="rId11" Type="http://schemas.openxmlformats.org/officeDocument/2006/relationships/slideLayout" Target="../slideLayouts/slideLayout238.xml"/><Relationship Id="rId5" Type="http://schemas.openxmlformats.org/officeDocument/2006/relationships/slideLayout" Target="../slideLayouts/slideLayout232.xml"/><Relationship Id="rId10" Type="http://schemas.openxmlformats.org/officeDocument/2006/relationships/slideLayout" Target="../slideLayouts/slideLayout237.xml"/><Relationship Id="rId4" Type="http://schemas.openxmlformats.org/officeDocument/2006/relationships/slideLayout" Target="../slideLayouts/slideLayout231.xml"/><Relationship Id="rId9" Type="http://schemas.openxmlformats.org/officeDocument/2006/relationships/slideLayout" Target="../slideLayouts/slideLayout236.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46.xml"/><Relationship Id="rId3" Type="http://schemas.openxmlformats.org/officeDocument/2006/relationships/slideLayout" Target="../slideLayouts/slideLayout241.xml"/><Relationship Id="rId7" Type="http://schemas.openxmlformats.org/officeDocument/2006/relationships/slideLayout" Target="../slideLayouts/slideLayout245.xml"/><Relationship Id="rId12" Type="http://schemas.openxmlformats.org/officeDocument/2006/relationships/theme" Target="../theme/theme22.xml"/><Relationship Id="rId2" Type="http://schemas.openxmlformats.org/officeDocument/2006/relationships/slideLayout" Target="../slideLayouts/slideLayout240.xml"/><Relationship Id="rId1" Type="http://schemas.openxmlformats.org/officeDocument/2006/relationships/slideLayout" Target="../slideLayouts/slideLayout239.xml"/><Relationship Id="rId6" Type="http://schemas.openxmlformats.org/officeDocument/2006/relationships/slideLayout" Target="../slideLayouts/slideLayout244.xml"/><Relationship Id="rId11" Type="http://schemas.openxmlformats.org/officeDocument/2006/relationships/slideLayout" Target="../slideLayouts/slideLayout249.xml"/><Relationship Id="rId5" Type="http://schemas.openxmlformats.org/officeDocument/2006/relationships/slideLayout" Target="../slideLayouts/slideLayout243.xml"/><Relationship Id="rId10" Type="http://schemas.openxmlformats.org/officeDocument/2006/relationships/slideLayout" Target="../slideLayouts/slideLayout248.xml"/><Relationship Id="rId4" Type="http://schemas.openxmlformats.org/officeDocument/2006/relationships/slideLayout" Target="../slideLayouts/slideLayout242.xml"/><Relationship Id="rId9" Type="http://schemas.openxmlformats.org/officeDocument/2006/relationships/slideLayout" Target="../slideLayouts/slideLayout247.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7.xml"/><Relationship Id="rId13" Type="http://schemas.openxmlformats.org/officeDocument/2006/relationships/theme" Target="../theme/theme23.xml"/><Relationship Id="rId3" Type="http://schemas.openxmlformats.org/officeDocument/2006/relationships/slideLayout" Target="../slideLayouts/slideLayout252.xml"/><Relationship Id="rId7" Type="http://schemas.openxmlformats.org/officeDocument/2006/relationships/slideLayout" Target="../slideLayouts/slideLayout256.xml"/><Relationship Id="rId12" Type="http://schemas.openxmlformats.org/officeDocument/2006/relationships/slideLayout" Target="../slideLayouts/slideLayout261.xml"/><Relationship Id="rId2" Type="http://schemas.openxmlformats.org/officeDocument/2006/relationships/slideLayout" Target="../slideLayouts/slideLayout251.xml"/><Relationship Id="rId1" Type="http://schemas.openxmlformats.org/officeDocument/2006/relationships/slideLayout" Target="../slideLayouts/slideLayout250.xml"/><Relationship Id="rId6" Type="http://schemas.openxmlformats.org/officeDocument/2006/relationships/slideLayout" Target="../slideLayouts/slideLayout255.xml"/><Relationship Id="rId11" Type="http://schemas.openxmlformats.org/officeDocument/2006/relationships/slideLayout" Target="../slideLayouts/slideLayout260.xml"/><Relationship Id="rId5" Type="http://schemas.openxmlformats.org/officeDocument/2006/relationships/slideLayout" Target="../slideLayouts/slideLayout254.xml"/><Relationship Id="rId10" Type="http://schemas.openxmlformats.org/officeDocument/2006/relationships/slideLayout" Target="../slideLayouts/slideLayout259.xml"/><Relationship Id="rId4" Type="http://schemas.openxmlformats.org/officeDocument/2006/relationships/slideLayout" Target="../slideLayouts/slideLayout253.xml"/><Relationship Id="rId9" Type="http://schemas.openxmlformats.org/officeDocument/2006/relationships/slideLayout" Target="../slideLayouts/slideLayout258.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9.xml"/><Relationship Id="rId3" Type="http://schemas.openxmlformats.org/officeDocument/2006/relationships/slideLayout" Target="../slideLayouts/slideLayout264.xml"/><Relationship Id="rId7" Type="http://schemas.openxmlformats.org/officeDocument/2006/relationships/slideLayout" Target="../slideLayouts/slideLayout268.xml"/><Relationship Id="rId12" Type="http://schemas.openxmlformats.org/officeDocument/2006/relationships/theme" Target="../theme/theme24.xml"/><Relationship Id="rId2" Type="http://schemas.openxmlformats.org/officeDocument/2006/relationships/slideLayout" Target="../slideLayouts/slideLayout263.xml"/><Relationship Id="rId1" Type="http://schemas.openxmlformats.org/officeDocument/2006/relationships/slideLayout" Target="../slideLayouts/slideLayout262.xml"/><Relationship Id="rId6" Type="http://schemas.openxmlformats.org/officeDocument/2006/relationships/slideLayout" Target="../slideLayouts/slideLayout267.xml"/><Relationship Id="rId11" Type="http://schemas.openxmlformats.org/officeDocument/2006/relationships/slideLayout" Target="../slideLayouts/slideLayout272.xml"/><Relationship Id="rId5" Type="http://schemas.openxmlformats.org/officeDocument/2006/relationships/slideLayout" Target="../slideLayouts/slideLayout266.xml"/><Relationship Id="rId10" Type="http://schemas.openxmlformats.org/officeDocument/2006/relationships/slideLayout" Target="../slideLayouts/slideLayout271.xml"/><Relationship Id="rId4" Type="http://schemas.openxmlformats.org/officeDocument/2006/relationships/slideLayout" Target="../slideLayouts/slideLayout265.xml"/><Relationship Id="rId9" Type="http://schemas.openxmlformats.org/officeDocument/2006/relationships/slideLayout" Target="../slideLayouts/slideLayout270.xml"/></Relationships>
</file>

<file path=ppt/slideMasters/_rels/slideMaster25.xml.rels><?xml version="1.0" encoding="UTF-8" standalone="yes"?>
<Relationships xmlns="http://schemas.openxmlformats.org/package/2006/relationships"><Relationship Id="rId8" Type="http://schemas.openxmlformats.org/officeDocument/2006/relationships/slideLayout" Target="../slideLayouts/slideLayout280.xml"/><Relationship Id="rId3" Type="http://schemas.openxmlformats.org/officeDocument/2006/relationships/slideLayout" Target="../slideLayouts/slideLayout275.xml"/><Relationship Id="rId7" Type="http://schemas.openxmlformats.org/officeDocument/2006/relationships/slideLayout" Target="../slideLayouts/slideLayout279.xml"/><Relationship Id="rId12" Type="http://schemas.openxmlformats.org/officeDocument/2006/relationships/theme" Target="../theme/theme25.xml"/><Relationship Id="rId2" Type="http://schemas.openxmlformats.org/officeDocument/2006/relationships/slideLayout" Target="../slideLayouts/slideLayout274.xml"/><Relationship Id="rId1" Type="http://schemas.openxmlformats.org/officeDocument/2006/relationships/slideLayout" Target="../slideLayouts/slideLayout273.xml"/><Relationship Id="rId6" Type="http://schemas.openxmlformats.org/officeDocument/2006/relationships/slideLayout" Target="../slideLayouts/slideLayout278.xml"/><Relationship Id="rId11" Type="http://schemas.openxmlformats.org/officeDocument/2006/relationships/slideLayout" Target="../slideLayouts/slideLayout283.xml"/><Relationship Id="rId5" Type="http://schemas.openxmlformats.org/officeDocument/2006/relationships/slideLayout" Target="../slideLayouts/slideLayout277.xml"/><Relationship Id="rId10" Type="http://schemas.openxmlformats.org/officeDocument/2006/relationships/slideLayout" Target="../slideLayouts/slideLayout282.xml"/><Relationship Id="rId4" Type="http://schemas.openxmlformats.org/officeDocument/2006/relationships/slideLayout" Target="../slideLayouts/slideLayout276.xml"/><Relationship Id="rId9" Type="http://schemas.openxmlformats.org/officeDocument/2006/relationships/slideLayout" Target="../slideLayouts/slideLayout281.xml"/></Relationships>
</file>

<file path=ppt/slideMasters/_rels/slideMaster26.xml.rels><?xml version="1.0" encoding="UTF-8" standalone="yes"?>
<Relationships xmlns="http://schemas.openxmlformats.org/package/2006/relationships"><Relationship Id="rId8" Type="http://schemas.openxmlformats.org/officeDocument/2006/relationships/slideLayout" Target="../slideLayouts/slideLayout291.xml"/><Relationship Id="rId13" Type="http://schemas.openxmlformats.org/officeDocument/2006/relationships/theme" Target="../theme/theme26.xml"/><Relationship Id="rId3" Type="http://schemas.openxmlformats.org/officeDocument/2006/relationships/slideLayout" Target="../slideLayouts/slideLayout286.xml"/><Relationship Id="rId7" Type="http://schemas.openxmlformats.org/officeDocument/2006/relationships/slideLayout" Target="../slideLayouts/slideLayout290.xml"/><Relationship Id="rId12" Type="http://schemas.openxmlformats.org/officeDocument/2006/relationships/slideLayout" Target="../slideLayouts/slideLayout295.xml"/><Relationship Id="rId2" Type="http://schemas.openxmlformats.org/officeDocument/2006/relationships/slideLayout" Target="../slideLayouts/slideLayout285.xml"/><Relationship Id="rId1" Type="http://schemas.openxmlformats.org/officeDocument/2006/relationships/slideLayout" Target="../slideLayouts/slideLayout284.xml"/><Relationship Id="rId6" Type="http://schemas.openxmlformats.org/officeDocument/2006/relationships/slideLayout" Target="../slideLayouts/slideLayout289.xml"/><Relationship Id="rId11" Type="http://schemas.openxmlformats.org/officeDocument/2006/relationships/slideLayout" Target="../slideLayouts/slideLayout294.xml"/><Relationship Id="rId5" Type="http://schemas.openxmlformats.org/officeDocument/2006/relationships/slideLayout" Target="../slideLayouts/slideLayout288.xml"/><Relationship Id="rId10" Type="http://schemas.openxmlformats.org/officeDocument/2006/relationships/slideLayout" Target="../slideLayouts/slideLayout293.xml"/><Relationship Id="rId4" Type="http://schemas.openxmlformats.org/officeDocument/2006/relationships/slideLayout" Target="../slideLayouts/slideLayout287.xml"/><Relationship Id="rId9" Type="http://schemas.openxmlformats.org/officeDocument/2006/relationships/slideLayout" Target="../slideLayouts/slideLayout292.xml"/></Relationships>
</file>

<file path=ppt/slideMasters/_rels/slideMaster27.xml.rels><?xml version="1.0" encoding="UTF-8" standalone="yes"?>
<Relationships xmlns="http://schemas.openxmlformats.org/package/2006/relationships"><Relationship Id="rId8" Type="http://schemas.openxmlformats.org/officeDocument/2006/relationships/slideLayout" Target="../slideLayouts/slideLayout303.xml"/><Relationship Id="rId3" Type="http://schemas.openxmlformats.org/officeDocument/2006/relationships/slideLayout" Target="../slideLayouts/slideLayout298.xml"/><Relationship Id="rId7" Type="http://schemas.openxmlformats.org/officeDocument/2006/relationships/slideLayout" Target="../slideLayouts/slideLayout302.xml"/><Relationship Id="rId12" Type="http://schemas.openxmlformats.org/officeDocument/2006/relationships/theme" Target="../theme/theme27.xml"/><Relationship Id="rId2" Type="http://schemas.openxmlformats.org/officeDocument/2006/relationships/slideLayout" Target="../slideLayouts/slideLayout297.xml"/><Relationship Id="rId1" Type="http://schemas.openxmlformats.org/officeDocument/2006/relationships/slideLayout" Target="../slideLayouts/slideLayout296.xml"/><Relationship Id="rId6" Type="http://schemas.openxmlformats.org/officeDocument/2006/relationships/slideLayout" Target="../slideLayouts/slideLayout301.xml"/><Relationship Id="rId11" Type="http://schemas.openxmlformats.org/officeDocument/2006/relationships/slideLayout" Target="../slideLayouts/slideLayout306.xml"/><Relationship Id="rId5" Type="http://schemas.openxmlformats.org/officeDocument/2006/relationships/slideLayout" Target="../slideLayouts/slideLayout300.xml"/><Relationship Id="rId10" Type="http://schemas.openxmlformats.org/officeDocument/2006/relationships/slideLayout" Target="../slideLayouts/slideLayout305.xml"/><Relationship Id="rId4" Type="http://schemas.openxmlformats.org/officeDocument/2006/relationships/slideLayout" Target="../slideLayouts/slideLayout299.xml"/><Relationship Id="rId9" Type="http://schemas.openxmlformats.org/officeDocument/2006/relationships/slideLayout" Target="../slideLayouts/slideLayout304.xml"/></Relationships>
</file>

<file path=ppt/slideMasters/_rels/slideMaster28.xml.rels><?xml version="1.0" encoding="UTF-8" standalone="yes"?>
<Relationships xmlns="http://schemas.openxmlformats.org/package/2006/relationships"><Relationship Id="rId8" Type="http://schemas.openxmlformats.org/officeDocument/2006/relationships/slideLayout" Target="../slideLayouts/slideLayout314.xml"/><Relationship Id="rId3" Type="http://schemas.openxmlformats.org/officeDocument/2006/relationships/slideLayout" Target="../slideLayouts/slideLayout309.xml"/><Relationship Id="rId7" Type="http://schemas.openxmlformats.org/officeDocument/2006/relationships/slideLayout" Target="../slideLayouts/slideLayout313.xml"/><Relationship Id="rId12" Type="http://schemas.openxmlformats.org/officeDocument/2006/relationships/theme" Target="../theme/theme28.xml"/><Relationship Id="rId2" Type="http://schemas.openxmlformats.org/officeDocument/2006/relationships/slideLayout" Target="../slideLayouts/slideLayout308.xml"/><Relationship Id="rId1" Type="http://schemas.openxmlformats.org/officeDocument/2006/relationships/slideLayout" Target="../slideLayouts/slideLayout307.xml"/><Relationship Id="rId6" Type="http://schemas.openxmlformats.org/officeDocument/2006/relationships/slideLayout" Target="../slideLayouts/slideLayout312.xml"/><Relationship Id="rId11" Type="http://schemas.openxmlformats.org/officeDocument/2006/relationships/slideLayout" Target="../slideLayouts/slideLayout317.xml"/><Relationship Id="rId5" Type="http://schemas.openxmlformats.org/officeDocument/2006/relationships/slideLayout" Target="../slideLayouts/slideLayout311.xml"/><Relationship Id="rId10" Type="http://schemas.openxmlformats.org/officeDocument/2006/relationships/slideLayout" Target="../slideLayouts/slideLayout316.xml"/><Relationship Id="rId4" Type="http://schemas.openxmlformats.org/officeDocument/2006/relationships/slideLayout" Target="../slideLayouts/slideLayout310.xml"/><Relationship Id="rId9" Type="http://schemas.openxmlformats.org/officeDocument/2006/relationships/slideLayout" Target="../slideLayouts/slideLayout315.xml"/></Relationships>
</file>

<file path=ppt/slideMasters/_rels/slideMaster29.xml.rels><?xml version="1.0" encoding="UTF-8" standalone="yes"?>
<Relationships xmlns="http://schemas.openxmlformats.org/package/2006/relationships"><Relationship Id="rId8" Type="http://schemas.openxmlformats.org/officeDocument/2006/relationships/slideLayout" Target="../slideLayouts/slideLayout325.xml"/><Relationship Id="rId13" Type="http://schemas.openxmlformats.org/officeDocument/2006/relationships/theme" Target="../theme/theme29.xml"/><Relationship Id="rId3" Type="http://schemas.openxmlformats.org/officeDocument/2006/relationships/slideLayout" Target="../slideLayouts/slideLayout320.xml"/><Relationship Id="rId7" Type="http://schemas.openxmlformats.org/officeDocument/2006/relationships/slideLayout" Target="../slideLayouts/slideLayout324.xml"/><Relationship Id="rId12" Type="http://schemas.openxmlformats.org/officeDocument/2006/relationships/slideLayout" Target="../slideLayouts/slideLayout329.xml"/><Relationship Id="rId2" Type="http://schemas.openxmlformats.org/officeDocument/2006/relationships/slideLayout" Target="../slideLayouts/slideLayout319.xml"/><Relationship Id="rId1" Type="http://schemas.openxmlformats.org/officeDocument/2006/relationships/slideLayout" Target="../slideLayouts/slideLayout318.xml"/><Relationship Id="rId6" Type="http://schemas.openxmlformats.org/officeDocument/2006/relationships/slideLayout" Target="../slideLayouts/slideLayout323.xml"/><Relationship Id="rId11" Type="http://schemas.openxmlformats.org/officeDocument/2006/relationships/slideLayout" Target="../slideLayouts/slideLayout328.xml"/><Relationship Id="rId5" Type="http://schemas.openxmlformats.org/officeDocument/2006/relationships/slideLayout" Target="../slideLayouts/slideLayout322.xml"/><Relationship Id="rId10" Type="http://schemas.openxmlformats.org/officeDocument/2006/relationships/slideLayout" Target="../slideLayouts/slideLayout327.xml"/><Relationship Id="rId4" Type="http://schemas.openxmlformats.org/officeDocument/2006/relationships/slideLayout" Target="../slideLayouts/slideLayout321.xml"/><Relationship Id="rId9" Type="http://schemas.openxmlformats.org/officeDocument/2006/relationships/slideLayout" Target="../slideLayouts/slideLayout3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30.xml.rels><?xml version="1.0" encoding="UTF-8" standalone="yes"?>
<Relationships xmlns="http://schemas.openxmlformats.org/package/2006/relationships"><Relationship Id="rId8" Type="http://schemas.openxmlformats.org/officeDocument/2006/relationships/slideLayout" Target="../slideLayouts/slideLayout337.xml"/><Relationship Id="rId3" Type="http://schemas.openxmlformats.org/officeDocument/2006/relationships/slideLayout" Target="../slideLayouts/slideLayout332.xml"/><Relationship Id="rId7" Type="http://schemas.openxmlformats.org/officeDocument/2006/relationships/slideLayout" Target="../slideLayouts/slideLayout336.xml"/><Relationship Id="rId12" Type="http://schemas.openxmlformats.org/officeDocument/2006/relationships/theme" Target="../theme/theme30.xml"/><Relationship Id="rId2" Type="http://schemas.openxmlformats.org/officeDocument/2006/relationships/slideLayout" Target="../slideLayouts/slideLayout331.xml"/><Relationship Id="rId1" Type="http://schemas.openxmlformats.org/officeDocument/2006/relationships/slideLayout" Target="../slideLayouts/slideLayout330.xml"/><Relationship Id="rId6" Type="http://schemas.openxmlformats.org/officeDocument/2006/relationships/slideLayout" Target="../slideLayouts/slideLayout335.xml"/><Relationship Id="rId11" Type="http://schemas.openxmlformats.org/officeDocument/2006/relationships/slideLayout" Target="../slideLayouts/slideLayout340.xml"/><Relationship Id="rId5" Type="http://schemas.openxmlformats.org/officeDocument/2006/relationships/slideLayout" Target="../slideLayouts/slideLayout334.xml"/><Relationship Id="rId10" Type="http://schemas.openxmlformats.org/officeDocument/2006/relationships/slideLayout" Target="../slideLayouts/slideLayout339.xml"/><Relationship Id="rId4" Type="http://schemas.openxmlformats.org/officeDocument/2006/relationships/slideLayout" Target="../slideLayouts/slideLayout333.xml"/><Relationship Id="rId9" Type="http://schemas.openxmlformats.org/officeDocument/2006/relationships/slideLayout" Target="../slideLayouts/slideLayout3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theme" Target="../theme/theme8.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slideLayout" Target="../slideLayouts/slideLayout91.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theme" Target="../theme/theme9.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740C7DA5-617A-407D-81D1-202B8422EACB}" type="datetimeFigureOut">
              <a:rPr lang="en-CA" smtClean="0"/>
              <a:pPr/>
              <a:t>2016-07-14</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5924B8A-7607-4E86-9209-A4DEF41CD704}" type="slidenum">
              <a:rPr lang="en-CA" smtClean="0"/>
              <a:pPr/>
              <a:t>‹#›</a:t>
            </a:fld>
            <a:endParaRPr lang="en-CA"/>
          </a:p>
        </p:txBody>
      </p:sp>
    </p:spTree>
    <p:extLst>
      <p:ext uri="{BB962C8B-B14F-4D97-AF65-F5344CB8AC3E}">
        <p14:creationId xmlns:p14="http://schemas.microsoft.com/office/powerpoint/2010/main" val="417375471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l" defTabSz="685800" rtl="0" eaLnBrk="1" latinLnBrk="0" hangingPunct="1">
        <a:spcBef>
          <a:spcPct val="0"/>
        </a:spcBef>
        <a:buNone/>
        <a:defRPr sz="4000" b="0" kern="1200" spc="-75" baseline="0">
          <a:solidFill>
            <a:schemeClr val="tx1"/>
          </a:solidFill>
          <a:latin typeface="Calibri" panose="020F0502020204030204" pitchFamily="34" charset="0"/>
          <a:ea typeface="+mj-ea"/>
          <a:cs typeface="+mj-cs"/>
        </a:defRPr>
      </a:lvl1pPr>
    </p:titleStyle>
    <p:bodyStyle>
      <a:lvl1pPr marL="137160" indent="-137160" algn="l" defTabSz="685800" rtl="0" eaLnBrk="1" latinLnBrk="0" hangingPunct="1">
        <a:spcBef>
          <a:spcPct val="20000"/>
        </a:spcBef>
        <a:buClrTx/>
        <a:buSzPct val="85000"/>
        <a:buFont typeface="Arial" pitchFamily="34" charset="0"/>
        <a:buChar char="•"/>
        <a:defRPr sz="2800" kern="1200">
          <a:solidFill>
            <a:schemeClr val="tx1"/>
          </a:solidFill>
          <a:latin typeface="Calibri" panose="020F0502020204030204" pitchFamily="34" charset="0"/>
          <a:ea typeface="+mn-ea"/>
          <a:cs typeface="+mn-cs"/>
        </a:defRPr>
      </a:lvl1pPr>
      <a:lvl2pPr marL="342900" indent="-137160" algn="l" defTabSz="685800" rtl="0" eaLnBrk="1" latinLnBrk="0" hangingPunct="1">
        <a:spcBef>
          <a:spcPct val="20000"/>
        </a:spcBef>
        <a:buClrTx/>
        <a:buSzPct val="85000"/>
        <a:buFont typeface="Arial" pitchFamily="34" charset="0"/>
        <a:buChar char="•"/>
        <a:defRPr sz="2000" kern="1200">
          <a:solidFill>
            <a:schemeClr val="tx1"/>
          </a:solidFill>
          <a:latin typeface="Calibri" panose="020F0502020204030204" pitchFamily="34" charset="0"/>
          <a:ea typeface="+mn-ea"/>
          <a:cs typeface="+mn-cs"/>
        </a:defRPr>
      </a:lvl2pPr>
      <a:lvl3pPr marL="548640" indent="-137160" algn="l" defTabSz="685800" rtl="0" eaLnBrk="1" latinLnBrk="0" hangingPunct="1">
        <a:spcBef>
          <a:spcPct val="20000"/>
        </a:spcBef>
        <a:buClrTx/>
        <a:buSzPct val="90000"/>
        <a:buFont typeface="Arial" pitchFamily="34" charset="0"/>
        <a:buChar char="•"/>
        <a:defRPr sz="1600" kern="1200">
          <a:solidFill>
            <a:schemeClr val="tx1"/>
          </a:solidFill>
          <a:latin typeface="Calibri" panose="020F0502020204030204" pitchFamily="34" charset="0"/>
          <a:ea typeface="+mn-ea"/>
          <a:cs typeface="+mn-cs"/>
        </a:defRPr>
      </a:lvl3pPr>
      <a:lvl4pPr marL="754380" indent="-137160" algn="l" defTabSz="685800" rtl="0" eaLnBrk="1" latinLnBrk="0" hangingPunct="1">
        <a:spcBef>
          <a:spcPct val="20000"/>
        </a:spcBef>
        <a:buClrTx/>
        <a:buFont typeface="Arial" pitchFamily="34" charset="0"/>
        <a:buChar char="•"/>
        <a:defRPr sz="1200" kern="1200">
          <a:solidFill>
            <a:schemeClr val="tx1"/>
          </a:solidFill>
          <a:latin typeface="Calibri" panose="020F0502020204030204" pitchFamily="34" charset="0"/>
          <a:ea typeface="+mn-ea"/>
          <a:cs typeface="+mn-cs"/>
        </a:defRPr>
      </a:lvl4pPr>
      <a:lvl5pPr marL="891540" indent="-102870" algn="l" defTabSz="685800" rtl="0" eaLnBrk="1" latinLnBrk="0" hangingPunct="1">
        <a:spcBef>
          <a:spcPct val="20000"/>
        </a:spcBef>
        <a:buClrTx/>
        <a:buSzPct val="100000"/>
        <a:buFont typeface="Arial" pitchFamily="34" charset="0"/>
        <a:buChar char="•"/>
        <a:defRPr sz="1050" kern="1200" baseline="0">
          <a:solidFill>
            <a:schemeClr val="tx1"/>
          </a:solidFill>
          <a:latin typeface="Calibri" panose="020F0502020204030204" pitchFamily="34" charset="0"/>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22397802"/>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iming>
    <p:tnLst>
      <p:par>
        <p:cTn id="1" dur="indefinite" restart="never" nodeType="tmRoot"/>
      </p:par>
    </p:tnLst>
  </p:timing>
  <p:txStyles>
    <p:titleStyle>
      <a:lvl1pPr algn="l" defTabSz="685800" rtl="0" eaLnBrk="1" latinLnBrk="0" hangingPunct="1">
        <a:spcBef>
          <a:spcPct val="0"/>
        </a:spcBef>
        <a:buNone/>
        <a:defRPr sz="3000" kern="1200" spc="-75" baseline="0">
          <a:solidFill>
            <a:schemeClr val="tx2"/>
          </a:solidFill>
          <a:latin typeface="+mj-lt"/>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mn-lt"/>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mn-lt"/>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mn-lt"/>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mn-lt"/>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2217648142"/>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3820903974"/>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0084547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iming>
    <p:tnLst>
      <p:par>
        <p:cTn id="1" dur="indefinite" restart="never" nodeType="tmRoot"/>
      </p:par>
    </p:tnLst>
  </p:timing>
  <p:txStyles>
    <p:titleStyle>
      <a:lvl1pPr algn="l" defTabSz="685800" rtl="0" eaLnBrk="1" latinLnBrk="0" hangingPunct="1">
        <a:spcBef>
          <a:spcPct val="0"/>
        </a:spcBef>
        <a:buNone/>
        <a:defRPr sz="4500" b="0" kern="1200" spc="-75" baseline="0">
          <a:solidFill>
            <a:schemeClr val="tx1"/>
          </a:solidFill>
          <a:latin typeface="Calibri" panose="020F0502020204030204" pitchFamily="34" charset="0"/>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2800" kern="1200">
          <a:solidFill>
            <a:schemeClr val="tx1"/>
          </a:solidFill>
          <a:latin typeface="Calibri" panose="020F0502020204030204" pitchFamily="34" charset="0"/>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2000" kern="1200">
          <a:solidFill>
            <a:schemeClr val="tx1"/>
          </a:solidFill>
          <a:latin typeface="Calibri" panose="020F0502020204030204" pitchFamily="34" charset="0"/>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600" kern="1200">
          <a:solidFill>
            <a:schemeClr val="tx1"/>
          </a:solidFill>
          <a:latin typeface="Calibri" panose="020F0502020204030204" pitchFamily="34" charset="0"/>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Calibri" panose="020F0502020204030204" pitchFamily="34" charset="0"/>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Calibri" panose="020F0502020204030204" pitchFamily="34" charset="0"/>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879379562"/>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516004549"/>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75018457"/>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iming>
    <p:tnLst>
      <p:par>
        <p:cTn id="1" dur="indefinite" restart="never" nodeType="tmRoot"/>
      </p:par>
    </p:tnLst>
  </p:timing>
  <p:txStyles>
    <p:titleStyle>
      <a:lvl1pPr algn="l" defTabSz="685800" rtl="0" eaLnBrk="1" latinLnBrk="0" hangingPunct="1">
        <a:spcBef>
          <a:spcPct val="0"/>
        </a:spcBef>
        <a:buNone/>
        <a:defRPr sz="3000" kern="1200" spc="-75" baseline="0">
          <a:solidFill>
            <a:schemeClr val="tx2"/>
          </a:solidFill>
          <a:latin typeface="+mj-lt"/>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mn-lt"/>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mn-lt"/>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mn-lt"/>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mn-lt"/>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3182133483"/>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51754595"/>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56908384"/>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iming>
    <p:tnLst>
      <p:par>
        <p:cTn id="1" dur="indefinite" restart="never" nodeType="tmRoot"/>
      </p:par>
    </p:tnLst>
  </p:timing>
  <p:txStyles>
    <p:titleStyle>
      <a:lvl1pPr algn="l" defTabSz="685800" rtl="0" eaLnBrk="1" latinLnBrk="0" hangingPunct="1">
        <a:spcBef>
          <a:spcPct val="0"/>
        </a:spcBef>
        <a:buNone/>
        <a:defRPr sz="3600" b="0" kern="1200" spc="-75" baseline="0">
          <a:solidFill>
            <a:schemeClr val="tx1"/>
          </a:solidFill>
          <a:latin typeface="Calibri" panose="020F0502020204030204" pitchFamily="34" charset="0"/>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Calibri" panose="020F0502020204030204" pitchFamily="34" charset="0"/>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Calibri" panose="020F0502020204030204" pitchFamily="34" charset="0"/>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Calibri" panose="020F0502020204030204" pitchFamily="34" charset="0"/>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Calibri" panose="020F0502020204030204" pitchFamily="34" charset="0"/>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Calibri" panose="020F0502020204030204" pitchFamily="34" charset="0"/>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282354270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1251273290"/>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 id="2147483976" r:id="rId10"/>
    <p:sldLayoutId id="2147483977" r:id="rId11"/>
    <p:sldLayoutId id="2147483978"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466905087"/>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46024141"/>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Lst>
  <p:timing>
    <p:tnLst>
      <p:par>
        <p:cTn id="1" dur="indefinite" restart="never" nodeType="tmRoot"/>
      </p:par>
    </p:tnLst>
  </p:timing>
  <p:txStyles>
    <p:titleStyle>
      <a:lvl1pPr algn="l" defTabSz="685800" rtl="0" eaLnBrk="1" latinLnBrk="0" hangingPunct="1">
        <a:spcBef>
          <a:spcPct val="0"/>
        </a:spcBef>
        <a:buNone/>
        <a:defRPr sz="3000" kern="1200" spc="-75" baseline="0">
          <a:solidFill>
            <a:schemeClr val="tx2"/>
          </a:solidFill>
          <a:latin typeface="+mj-lt"/>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mn-lt"/>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mn-lt"/>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mn-lt"/>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mn-lt"/>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2868678209"/>
      </p:ext>
    </p:extLst>
  </p:cSld>
  <p:clrMap bg1="lt1" tx1="dk1" bg2="lt2" tx2="dk2" accent1="accent1" accent2="accent2" accent3="accent3" accent4="accent4" accent5="accent5" accent6="accent6" hlink="hlink" folHlink="folHlink"/>
  <p:sldLayoutIdLst>
    <p:sldLayoutId id="2147484004"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3855818080"/>
      </p:ext>
    </p:extLst>
  </p:cSld>
  <p:clrMap bg1="lt1" tx1="dk1" bg2="lt2" tx2="dk2" accent1="accent1" accent2="accent2" accent3="accent3" accent4="accent4" accent5="accent5" accent6="accent6" hlink="hlink" folHlink="folHlink"/>
  <p:sldLayoutIdLst>
    <p:sldLayoutId id="2147484017" r:id="rId1"/>
    <p:sldLayoutId id="2147484018" r:id="rId2"/>
    <p:sldLayoutId id="2147484019" r:id="rId3"/>
    <p:sldLayoutId id="2147484020" r:id="rId4"/>
    <p:sldLayoutId id="2147484021" r:id="rId5"/>
    <p:sldLayoutId id="2147484022" r:id="rId6"/>
    <p:sldLayoutId id="2147484023" r:id="rId7"/>
    <p:sldLayoutId id="2147484024" r:id="rId8"/>
    <p:sldLayoutId id="2147484025" r:id="rId9"/>
    <p:sldLayoutId id="2147484026" r:id="rId10"/>
    <p:sldLayoutId id="2147484027"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40C7DA5-617A-407D-81D1-202B8422EACB}" type="datetimeFigureOut">
              <a:rPr lang="en-CA" smtClean="0"/>
              <a:pPr/>
              <a:t>2016-07-14</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5924B8A-7607-4E86-9209-A4DEF41CD704}" type="slidenum">
              <a:rPr lang="en-CA" smtClean="0"/>
              <a:pPr/>
              <a:t>‹#›</a:t>
            </a:fld>
            <a:endParaRPr lang="en-CA"/>
          </a:p>
        </p:txBody>
      </p:sp>
    </p:spTree>
    <p:extLst>
      <p:ext uri="{BB962C8B-B14F-4D97-AF65-F5344CB8AC3E}">
        <p14:creationId xmlns:p14="http://schemas.microsoft.com/office/powerpoint/2010/main" val="4292964102"/>
      </p:ext>
    </p:extLst>
  </p:cSld>
  <p:clrMap bg1="lt1" tx1="dk1" bg2="lt2" tx2="dk2" accent1="accent1" accent2="accent2" accent3="accent3" accent4="accent4" accent5="accent5" accent6="accent6" hlink="hlink" folHlink="folHlink"/>
  <p:sldLayoutIdLst>
    <p:sldLayoutId id="2147484029" r:id="rId1"/>
    <p:sldLayoutId id="2147484030" r:id="rId2"/>
    <p:sldLayoutId id="2147484031" r:id="rId3"/>
    <p:sldLayoutId id="2147484032" r:id="rId4"/>
    <p:sldLayoutId id="2147484033" r:id="rId5"/>
    <p:sldLayoutId id="2147484034" r:id="rId6"/>
    <p:sldLayoutId id="2147484035" r:id="rId7"/>
    <p:sldLayoutId id="2147484036" r:id="rId8"/>
    <p:sldLayoutId id="2147484037" r:id="rId9"/>
    <p:sldLayoutId id="2147484038" r:id="rId10"/>
    <p:sldLayoutId id="2147484039"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7F265-41EF-4231-956C-67BA86AAA1FB}" type="datetimeFigureOut">
              <a:rPr lang="en-CA" smtClean="0"/>
              <a:t>2016-07-14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2949665931"/>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 id="2147484052"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99BB2-54BF-40CA-879B-3AF366A26ACC}" type="datetimeFigureOut">
              <a:rPr lang="en-CA" smtClean="0"/>
              <a:t>2016-07-14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2092079005"/>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6370D88-2A54-4B92-97F5-50EB7A946ABB}" type="datetimeFigureOut">
              <a:rPr lang="en-US" smtClean="0"/>
              <a:t>7/14/2016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A483BCB-794B-40C6-93ED-9391D2B0CA91}" type="slidenum">
              <a:rPr lang="en-US" smtClean="0"/>
              <a:t>‹#›</a:t>
            </a:fld>
            <a:endParaRPr lang="en-US"/>
          </a:p>
        </p:txBody>
      </p:sp>
    </p:spTree>
    <p:extLst>
      <p:ext uri="{BB962C8B-B14F-4D97-AF65-F5344CB8AC3E}">
        <p14:creationId xmlns:p14="http://schemas.microsoft.com/office/powerpoint/2010/main" val="2849270202"/>
      </p:ext>
    </p:extLst>
  </p:cSld>
  <p:clrMap bg1="lt1" tx1="dk1" bg2="lt2" tx2="dk2" accent1="accent1" accent2="accent2" accent3="accent3" accent4="accent4" accent5="accent5" accent6="accent6" hlink="hlink" folHlink="folHlink"/>
  <p:sldLayoutIdLst>
    <p:sldLayoutId id="2147484066" r:id="rId1"/>
    <p:sldLayoutId id="2147484067" r:id="rId2"/>
    <p:sldLayoutId id="2147484068" r:id="rId3"/>
    <p:sldLayoutId id="2147484069" r:id="rId4"/>
    <p:sldLayoutId id="2147484070" r:id="rId5"/>
    <p:sldLayoutId id="2147484071" r:id="rId6"/>
    <p:sldLayoutId id="2147484072" r:id="rId7"/>
    <p:sldLayoutId id="2147484073" r:id="rId8"/>
    <p:sldLayoutId id="2147484074" r:id="rId9"/>
    <p:sldLayoutId id="2147484075" r:id="rId10"/>
    <p:sldLayoutId id="2147484076"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7F265-41EF-4231-956C-67BA86AAA1FB}" type="datetimeFigureOut">
              <a:rPr lang="en-CA" smtClean="0"/>
              <a:t>2016-07-14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1106650665"/>
      </p:ext>
    </p:extLst>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84" r:id="rId7"/>
    <p:sldLayoutId id="2147484085" r:id="rId8"/>
    <p:sldLayoutId id="2147484086" r:id="rId9"/>
    <p:sldLayoutId id="2147484087" r:id="rId10"/>
    <p:sldLayoutId id="2147484088" r:id="rId11"/>
    <p:sldLayoutId id="2147484089"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280494504"/>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99BB2-54BF-40CA-879B-3AF366A26ACC}" type="datetimeFigureOut">
              <a:rPr lang="en-CA" smtClean="0"/>
              <a:t>2016-07-14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1507990290"/>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33068610"/>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iming>
    <p:tnLst>
      <p:par>
        <p:cTn id="1" dur="indefinite" restart="never" nodeType="tmRoot"/>
      </p:par>
    </p:tnLst>
  </p:timing>
  <p:txStyles>
    <p:titleStyle>
      <a:lvl1pPr algn="l" defTabSz="685800" rtl="0" eaLnBrk="1" latinLnBrk="0" hangingPunct="1">
        <a:spcBef>
          <a:spcPct val="0"/>
        </a:spcBef>
        <a:buNone/>
        <a:defRPr sz="3000" kern="1200" spc="-75" baseline="0">
          <a:solidFill>
            <a:schemeClr val="tx2"/>
          </a:solidFill>
          <a:latin typeface="+mj-lt"/>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mn-lt"/>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mn-lt"/>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mn-lt"/>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mn-lt"/>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4001592398"/>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42995132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7/14/2016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9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050" b="1">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16770074"/>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iming>
    <p:tnLst>
      <p:par>
        <p:cTn id="1" dur="indefinite" restart="never" nodeType="tmRoot"/>
      </p:par>
    </p:tnLst>
  </p:timing>
  <p:txStyles>
    <p:titleStyle>
      <a:lvl1pPr algn="l" defTabSz="685800" rtl="0" eaLnBrk="1" latinLnBrk="0" hangingPunct="1">
        <a:spcBef>
          <a:spcPct val="0"/>
        </a:spcBef>
        <a:buNone/>
        <a:defRPr sz="4000" b="0" kern="1200" spc="-75" baseline="0">
          <a:solidFill>
            <a:schemeClr val="tx1"/>
          </a:solidFill>
          <a:latin typeface="Calibri" panose="020F0502020204030204" pitchFamily="34" charset="0"/>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Calibri" panose="020F0502020204030204" pitchFamily="34" charset="0"/>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Calibri" panose="020F0502020204030204" pitchFamily="34" charset="0"/>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Calibri" panose="020F0502020204030204" pitchFamily="34" charset="0"/>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Calibri" panose="020F0502020204030204" pitchFamily="34" charset="0"/>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Calibri" panose="020F0502020204030204" pitchFamily="34" charset="0"/>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B17F265-41EF-4231-956C-67BA86AAA1FB}"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78B262-F735-4155-A0C5-5BDFC49AA616}" type="slidenum">
              <a:rPr lang="en-CA" smtClean="0"/>
              <a:pPr/>
              <a:t>‹#›</a:t>
            </a:fld>
            <a:endParaRPr lang="en-CA"/>
          </a:p>
        </p:txBody>
      </p:sp>
    </p:spTree>
    <p:extLst>
      <p:ext uri="{BB962C8B-B14F-4D97-AF65-F5344CB8AC3E}">
        <p14:creationId xmlns:p14="http://schemas.microsoft.com/office/powerpoint/2010/main" val="1597458333"/>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E199BB2-54BF-40CA-879B-3AF366A26ACC}" type="datetimeFigureOut">
              <a:rPr lang="en-CA" smtClean="0"/>
              <a:pPr/>
              <a:t>2016-07-14</a:t>
            </a:fld>
            <a:endParaRPr lang="en-CA"/>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468B-8924-4E27-9322-2B20474255C5}" type="slidenum">
              <a:rPr lang="en-CA" smtClean="0"/>
              <a:pPr/>
              <a:t>‹#›</a:t>
            </a:fld>
            <a:endParaRPr lang="en-CA"/>
          </a:p>
        </p:txBody>
      </p:sp>
    </p:spTree>
    <p:extLst>
      <p:ext uri="{BB962C8B-B14F-4D97-AF65-F5344CB8AC3E}">
        <p14:creationId xmlns:p14="http://schemas.microsoft.com/office/powerpoint/2010/main" val="280118951"/>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id="1" dur="indefinite" restart="never" nodeType="tmRoot"/>
      </p:par>
    </p:tn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ondram@queenus.ca" TargetMode="External"/><Relationship Id="rId1" Type="http://schemas.openxmlformats.org/officeDocument/2006/relationships/slideLayout" Target="../slideLayouts/slideLayout27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7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7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7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7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7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7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7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7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7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7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7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7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7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7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74.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7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66" y="15777"/>
            <a:ext cx="9127334" cy="2593975"/>
          </a:xfrm>
        </p:spPr>
        <p:txBody>
          <a:bodyPr/>
          <a:lstStyle/>
          <a:p>
            <a:pPr algn="ctr"/>
            <a:r>
              <a:rPr lang="en-CA" b="1" dirty="0" smtClean="0"/>
              <a:t>Mental Health education</a:t>
            </a:r>
            <a:endParaRPr lang="en-CA" b="1" dirty="0"/>
          </a:p>
        </p:txBody>
      </p:sp>
      <p:sp>
        <p:nvSpPr>
          <p:cNvPr id="3" name="Subtitle 2"/>
          <p:cNvSpPr>
            <a:spLocks noGrp="1"/>
          </p:cNvSpPr>
          <p:nvPr>
            <p:ph type="subTitle" idx="1"/>
          </p:nvPr>
        </p:nvSpPr>
        <p:spPr>
          <a:xfrm>
            <a:off x="827584" y="3428999"/>
            <a:ext cx="6461760" cy="1359183"/>
          </a:xfrm>
        </p:spPr>
        <p:txBody>
          <a:bodyPr>
            <a:noAutofit/>
          </a:bodyPr>
          <a:lstStyle/>
          <a:p>
            <a:r>
              <a:rPr lang="en-CA" sz="2800" dirty="0" smtClean="0"/>
              <a:t>Dr. Mike Condra</a:t>
            </a:r>
          </a:p>
          <a:p>
            <a:r>
              <a:rPr lang="en-CA" sz="2800" dirty="0" smtClean="0">
                <a:hlinkClick r:id="rId2"/>
              </a:rPr>
              <a:t>condram@queenus.ca</a:t>
            </a:r>
            <a:r>
              <a:rPr lang="en-CA" sz="2800" dirty="0" smtClean="0"/>
              <a:t> </a:t>
            </a:r>
            <a:br>
              <a:rPr lang="en-CA" sz="2800" dirty="0" smtClean="0"/>
            </a:br>
            <a:r>
              <a:rPr lang="en-CA" sz="2800" dirty="0" smtClean="0"/>
              <a:t>Queen’s University</a:t>
            </a:r>
          </a:p>
        </p:txBody>
      </p:sp>
    </p:spTree>
    <p:extLst>
      <p:ext uri="{BB962C8B-B14F-4D97-AF65-F5344CB8AC3E}">
        <p14:creationId xmlns:p14="http://schemas.microsoft.com/office/powerpoint/2010/main" val="2704822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Signs of Suicidal Ideation</a:t>
            </a:r>
            <a:endParaRPr lang="en-CA" dirty="0"/>
          </a:p>
        </p:txBody>
      </p:sp>
      <p:sp>
        <p:nvSpPr>
          <p:cNvPr id="3" name="Content Placeholder 2"/>
          <p:cNvSpPr>
            <a:spLocks noGrp="1"/>
          </p:cNvSpPr>
          <p:nvPr>
            <p:ph idx="1"/>
          </p:nvPr>
        </p:nvSpPr>
        <p:spPr/>
        <p:txBody>
          <a:bodyPr/>
          <a:lstStyle/>
          <a:p>
            <a:pPr>
              <a:buClr>
                <a:schemeClr val="tx2"/>
              </a:buClr>
            </a:pPr>
            <a:r>
              <a:rPr lang="en-US" altLang="en-US" sz="2800" dirty="0"/>
              <a:t>Sense of lack of control</a:t>
            </a:r>
          </a:p>
          <a:p>
            <a:pPr>
              <a:buClr>
                <a:schemeClr val="tx2"/>
              </a:buClr>
            </a:pPr>
            <a:r>
              <a:rPr lang="en-US" altLang="en-US" sz="2800" dirty="0"/>
              <a:t>Loss of hope</a:t>
            </a:r>
          </a:p>
          <a:p>
            <a:pPr>
              <a:buClr>
                <a:schemeClr val="tx2"/>
              </a:buClr>
            </a:pPr>
            <a:r>
              <a:rPr lang="en-US" altLang="en-US" sz="2800" dirty="0"/>
              <a:t>Lack of sense of a viable future</a:t>
            </a:r>
          </a:p>
          <a:p>
            <a:pPr marL="0" indent="0" algn="ctr">
              <a:buNone/>
            </a:pPr>
            <a:r>
              <a:rPr lang="en-US" altLang="en-US" sz="3200" b="1" dirty="0" smtClean="0">
                <a:solidFill>
                  <a:schemeClr val="tx2"/>
                </a:solidFill>
              </a:rPr>
              <a:t>The Three “I”s </a:t>
            </a:r>
            <a:endParaRPr lang="en-US" altLang="en-US" sz="3200" b="1" dirty="0">
              <a:solidFill>
                <a:schemeClr val="tx2"/>
              </a:solidFill>
            </a:endParaRPr>
          </a:p>
          <a:p>
            <a:pPr>
              <a:buClr>
                <a:schemeClr val="tx2"/>
              </a:buClr>
            </a:pPr>
            <a:r>
              <a:rPr lang="en-US" altLang="en-US" sz="2800" dirty="0" smtClean="0"/>
              <a:t>Psychological </a:t>
            </a:r>
            <a:r>
              <a:rPr lang="en-US" altLang="en-US" sz="2800" dirty="0"/>
              <a:t>pain that is </a:t>
            </a:r>
          </a:p>
          <a:p>
            <a:pPr lvl="1">
              <a:buClr>
                <a:schemeClr val="tx2"/>
              </a:buClr>
            </a:pPr>
            <a:r>
              <a:rPr lang="en-US" altLang="en-US" sz="2800" b="1" dirty="0" smtClean="0">
                <a:solidFill>
                  <a:schemeClr val="tx2"/>
                </a:solidFill>
              </a:rPr>
              <a:t>Inescapable   </a:t>
            </a:r>
          </a:p>
          <a:p>
            <a:pPr lvl="1">
              <a:buClr>
                <a:schemeClr val="tx2"/>
              </a:buClr>
            </a:pPr>
            <a:r>
              <a:rPr lang="en-US" altLang="en-US" sz="2800" b="1" dirty="0" smtClean="0">
                <a:solidFill>
                  <a:schemeClr val="tx2"/>
                </a:solidFill>
              </a:rPr>
              <a:t>Interminable   </a:t>
            </a:r>
          </a:p>
          <a:p>
            <a:pPr lvl="1">
              <a:buClr>
                <a:schemeClr val="tx2"/>
              </a:buClr>
            </a:pPr>
            <a:r>
              <a:rPr lang="en-US" altLang="en-US" sz="2800" b="1" dirty="0" smtClean="0">
                <a:solidFill>
                  <a:schemeClr val="tx2"/>
                </a:solidFill>
              </a:rPr>
              <a:t>Intolerable</a:t>
            </a:r>
            <a:endParaRPr lang="en-US" altLang="en-US" sz="2800" b="1" dirty="0">
              <a:solidFill>
                <a:schemeClr val="tx2"/>
              </a:solidFill>
            </a:endParaRPr>
          </a:p>
          <a:p>
            <a:endParaRPr lang="en-CA" dirty="0"/>
          </a:p>
        </p:txBody>
      </p:sp>
    </p:spTree>
    <p:extLst>
      <p:ext uri="{BB962C8B-B14F-4D97-AF65-F5344CB8AC3E}">
        <p14:creationId xmlns:p14="http://schemas.microsoft.com/office/powerpoint/2010/main" val="4043701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smtClean="0"/>
              <a:t>Bipolar Disorders – Signs and Symptoms</a:t>
            </a:r>
            <a:endParaRPr lang="en-CA" dirty="0"/>
          </a:p>
        </p:txBody>
      </p:sp>
      <p:sp>
        <p:nvSpPr>
          <p:cNvPr id="6" name="Freeform 5"/>
          <p:cNvSpPr/>
          <p:nvPr/>
        </p:nvSpPr>
        <p:spPr>
          <a:xfrm>
            <a:off x="166764" y="2001052"/>
            <a:ext cx="3397123" cy="3312368"/>
          </a:xfrm>
          <a:custGeom>
            <a:avLst/>
            <a:gdLst>
              <a:gd name="connsiteX0" fmla="*/ 0 w 4832974"/>
              <a:gd name="connsiteY0" fmla="*/ 2416487 h 4832974"/>
              <a:gd name="connsiteX1" fmla="*/ 2416487 w 4832974"/>
              <a:gd name="connsiteY1" fmla="*/ 0 h 4832974"/>
              <a:gd name="connsiteX2" fmla="*/ 4832974 w 4832974"/>
              <a:gd name="connsiteY2" fmla="*/ 2416487 h 4832974"/>
              <a:gd name="connsiteX3" fmla="*/ 2416487 w 4832974"/>
              <a:gd name="connsiteY3" fmla="*/ 4832974 h 4832974"/>
              <a:gd name="connsiteX4" fmla="*/ 0 w 4832974"/>
              <a:gd name="connsiteY4" fmla="*/ 2416487 h 4832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2974" h="4832974">
                <a:moveTo>
                  <a:pt x="0" y="2416487"/>
                </a:moveTo>
                <a:cubicBezTo>
                  <a:pt x="0" y="1081898"/>
                  <a:pt x="1081898" y="0"/>
                  <a:pt x="2416487" y="0"/>
                </a:cubicBezTo>
                <a:cubicBezTo>
                  <a:pt x="3751076" y="0"/>
                  <a:pt x="4832974" y="1081898"/>
                  <a:pt x="4832974" y="2416487"/>
                </a:cubicBezTo>
                <a:cubicBezTo>
                  <a:pt x="4832974" y="3751076"/>
                  <a:pt x="3751076" y="4832974"/>
                  <a:pt x="2416487" y="4832974"/>
                </a:cubicBezTo>
                <a:cubicBezTo>
                  <a:pt x="1081898" y="4832974"/>
                  <a:pt x="0" y="3751076"/>
                  <a:pt x="0" y="2416487"/>
                </a:cubicBezTo>
                <a:close/>
              </a:path>
            </a:pathLst>
          </a:custGeom>
          <a:ln w="76200">
            <a:solidFill>
              <a:schemeClr val="tx2"/>
            </a:solidFill>
          </a:ln>
        </p:spPr>
        <p:style>
          <a:lnRef idx="2">
            <a:schemeClr val="accent1"/>
          </a:lnRef>
          <a:fillRef idx="1">
            <a:schemeClr val="lt1"/>
          </a:fillRef>
          <a:effectRef idx="0">
            <a:schemeClr val="accent1"/>
          </a:effectRef>
          <a:fontRef idx="minor">
            <a:schemeClr val="dk1"/>
          </a:fontRef>
        </p:style>
        <p:txBody>
          <a:bodyPr spcFirstLastPara="0" vert="horz" wrap="square" lIns="822960" tIns="822960" rIns="822960" bIns="822960" numCol="1" spcCol="1270" anchor="ctr" anchorCtr="0">
            <a:noAutofit/>
          </a:bodyPr>
          <a:lstStyle/>
          <a:p>
            <a:pPr lvl="0" algn="ctr" defTabSz="1066800">
              <a:lnSpc>
                <a:spcPct val="90000"/>
              </a:lnSpc>
              <a:spcBef>
                <a:spcPct val="0"/>
              </a:spcBef>
              <a:spcAft>
                <a:spcPct val="35000"/>
              </a:spcAft>
            </a:pPr>
            <a:r>
              <a:rPr lang="en-CA" sz="2800" b="1" kern="1200" dirty="0" smtClean="0"/>
              <a:t>Depressive Symptoms</a:t>
            </a:r>
            <a:endParaRPr lang="en-CA" sz="2800" b="1" kern="1200" dirty="0"/>
          </a:p>
        </p:txBody>
      </p:sp>
      <p:sp>
        <p:nvSpPr>
          <p:cNvPr id="8" name="Plus 7" descr="Blue plus sign. "/>
          <p:cNvSpPr/>
          <p:nvPr/>
        </p:nvSpPr>
        <p:spPr>
          <a:xfrm>
            <a:off x="2395448" y="5347092"/>
            <a:ext cx="1344098" cy="1120343"/>
          </a:xfrm>
          <a:prstGeom prst="mathPlus">
            <a:avLst/>
          </a:prstGeom>
          <a:solidFill>
            <a:schemeClr val="tx2">
              <a:lumMod val="60000"/>
              <a:lumOff val="40000"/>
            </a:schemeClr>
          </a:solidFill>
          <a:ln w="38100">
            <a:solidFill>
              <a:schemeClr val="tx2"/>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CA"/>
          </a:p>
        </p:txBody>
      </p:sp>
      <p:sp>
        <p:nvSpPr>
          <p:cNvPr id="7" name="Rounded Rectangle 6"/>
          <p:cNvSpPr/>
          <p:nvPr/>
        </p:nvSpPr>
        <p:spPr>
          <a:xfrm>
            <a:off x="3851920" y="1728913"/>
            <a:ext cx="5121006" cy="4976990"/>
          </a:xfrm>
          <a:prstGeom prst="roundRect">
            <a:avLst>
              <a:gd name="adj" fmla="val 14271"/>
            </a:avLst>
          </a:prstGeom>
          <a:ln w="76200"/>
        </p:spPr>
        <p:style>
          <a:lnRef idx="2">
            <a:schemeClr val="accent4"/>
          </a:lnRef>
          <a:fillRef idx="1">
            <a:schemeClr val="lt1"/>
          </a:fillRef>
          <a:effectRef idx="0">
            <a:schemeClr val="accent4"/>
          </a:effectRef>
          <a:fontRef idx="minor">
            <a:schemeClr val="dk1"/>
          </a:fontRef>
        </p:style>
        <p:txBody>
          <a:bodyPr spcFirstLastPara="0" vert="horz" wrap="square" lIns="548640" tIns="738253" rIns="548640" bIns="738253" numCol="1" spcCol="1270" anchor="ctr" anchorCtr="0">
            <a:noAutofit/>
          </a:bodyPr>
          <a:lstStyle/>
          <a:p>
            <a:pPr lvl="0" algn="ctr" defTabSz="1066800">
              <a:lnSpc>
                <a:spcPct val="90000"/>
              </a:lnSpc>
              <a:spcBef>
                <a:spcPct val="0"/>
              </a:spcBef>
              <a:spcAft>
                <a:spcPct val="35000"/>
              </a:spcAft>
            </a:pPr>
            <a:r>
              <a:rPr lang="en-CA" sz="2800" b="1" kern="1200" dirty="0" smtClean="0"/>
              <a:t>Manic/Hypomanic Symptoms</a:t>
            </a:r>
          </a:p>
          <a:p>
            <a:pPr lvl="0" algn="ctr" defTabSz="2743200">
              <a:lnSpc>
                <a:spcPct val="90000"/>
              </a:lnSpc>
              <a:spcBef>
                <a:spcPct val="0"/>
              </a:spcBef>
              <a:spcAft>
                <a:spcPct val="35000"/>
              </a:spcAft>
            </a:pPr>
            <a:r>
              <a:rPr lang="en-CA" sz="2200" kern="1200" dirty="0" smtClean="0"/>
              <a:t>Dramatically Increased Energy</a:t>
            </a:r>
          </a:p>
          <a:p>
            <a:pPr lvl="0" algn="ctr" defTabSz="1066800">
              <a:lnSpc>
                <a:spcPct val="90000"/>
              </a:lnSpc>
              <a:spcBef>
                <a:spcPct val="0"/>
              </a:spcBef>
              <a:spcAft>
                <a:spcPct val="35000"/>
              </a:spcAft>
            </a:pPr>
            <a:r>
              <a:rPr lang="en-CA" sz="2200" kern="1200" dirty="0" smtClean="0"/>
              <a:t>Elevated Mood</a:t>
            </a:r>
          </a:p>
          <a:p>
            <a:pPr lvl="0" algn="ctr" defTabSz="1066800">
              <a:lnSpc>
                <a:spcPct val="90000"/>
              </a:lnSpc>
              <a:spcBef>
                <a:spcPct val="0"/>
              </a:spcBef>
              <a:spcAft>
                <a:spcPct val="35000"/>
              </a:spcAft>
            </a:pPr>
            <a:r>
              <a:rPr lang="en-CA" sz="2200" kern="1200" dirty="0" smtClean="0"/>
              <a:t>Reduced Need for Sleep</a:t>
            </a:r>
          </a:p>
          <a:p>
            <a:pPr lvl="0" algn="ctr" defTabSz="1066800">
              <a:lnSpc>
                <a:spcPct val="90000"/>
              </a:lnSpc>
              <a:spcBef>
                <a:spcPct val="0"/>
              </a:spcBef>
              <a:spcAft>
                <a:spcPct val="35000"/>
              </a:spcAft>
            </a:pPr>
            <a:r>
              <a:rPr lang="en-CA" sz="2200" kern="1200" dirty="0" smtClean="0"/>
              <a:t>Irritability</a:t>
            </a:r>
          </a:p>
          <a:p>
            <a:pPr lvl="0" algn="ctr" defTabSz="1066800">
              <a:lnSpc>
                <a:spcPct val="90000"/>
              </a:lnSpc>
              <a:spcBef>
                <a:spcPct val="0"/>
              </a:spcBef>
              <a:spcAft>
                <a:spcPct val="35000"/>
              </a:spcAft>
            </a:pPr>
            <a:r>
              <a:rPr lang="en-CA" sz="2200" kern="1200" dirty="0" smtClean="0"/>
              <a:t>Rapid Thinking and Speech</a:t>
            </a:r>
          </a:p>
          <a:p>
            <a:pPr lvl="0" algn="ctr" defTabSz="1066800">
              <a:lnSpc>
                <a:spcPct val="90000"/>
              </a:lnSpc>
              <a:spcBef>
                <a:spcPct val="0"/>
              </a:spcBef>
              <a:spcAft>
                <a:spcPct val="35000"/>
              </a:spcAft>
            </a:pPr>
            <a:r>
              <a:rPr lang="en-CA" sz="2200" kern="1200" dirty="0" smtClean="0"/>
              <a:t>Lack of Inhibitions</a:t>
            </a:r>
          </a:p>
          <a:p>
            <a:pPr lvl="0" algn="ctr" defTabSz="1066800">
              <a:lnSpc>
                <a:spcPct val="90000"/>
              </a:lnSpc>
              <a:spcBef>
                <a:spcPct val="0"/>
              </a:spcBef>
              <a:spcAft>
                <a:spcPct val="35000"/>
              </a:spcAft>
            </a:pPr>
            <a:r>
              <a:rPr lang="en-CA" sz="2200" kern="1200" dirty="0" smtClean="0"/>
              <a:t>Lack of Insight</a:t>
            </a:r>
          </a:p>
          <a:p>
            <a:pPr lvl="0" algn="ctr" defTabSz="1066800">
              <a:lnSpc>
                <a:spcPct val="90000"/>
              </a:lnSpc>
              <a:spcBef>
                <a:spcPct val="0"/>
              </a:spcBef>
              <a:spcAft>
                <a:spcPct val="35000"/>
              </a:spcAft>
            </a:pPr>
            <a:endParaRPr lang="en-CA" sz="2000" kern="1200" dirty="0"/>
          </a:p>
        </p:txBody>
      </p:sp>
    </p:spTree>
    <p:extLst>
      <p:ext uri="{BB962C8B-B14F-4D97-AF65-F5344CB8AC3E}">
        <p14:creationId xmlns:p14="http://schemas.microsoft.com/office/powerpoint/2010/main" val="342114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356" y="533400"/>
            <a:ext cx="8507288" cy="990600"/>
          </a:xfrm>
        </p:spPr>
        <p:txBody>
          <a:bodyPr>
            <a:normAutofit/>
          </a:bodyPr>
          <a:lstStyle/>
          <a:p>
            <a:pPr algn="ctr"/>
            <a:r>
              <a:rPr lang="en-CA" dirty="0" smtClean="0"/>
              <a:t>Anxiety </a:t>
            </a:r>
            <a:r>
              <a:rPr lang="en-CA" dirty="0"/>
              <a:t>Disorders – Signs and Symptoms</a:t>
            </a:r>
          </a:p>
        </p:txBody>
      </p:sp>
      <p:sp>
        <p:nvSpPr>
          <p:cNvPr id="6" name="Freeform 5"/>
          <p:cNvSpPr/>
          <p:nvPr/>
        </p:nvSpPr>
        <p:spPr>
          <a:xfrm>
            <a:off x="2678" y="2589138"/>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ln w="76200"/>
        </p:spPr>
        <p:style>
          <a:lnRef idx="2">
            <a:schemeClr val="accent4"/>
          </a:lnRef>
          <a:fillRef idx="1">
            <a:schemeClr val="lt1"/>
          </a:fillRef>
          <a:effectRef idx="0">
            <a:schemeClr val="accent4"/>
          </a:effectRef>
          <a:fontRef idx="minor">
            <a:schemeClr val="dk1"/>
          </a:fontRef>
        </p:style>
        <p:txBody>
          <a:bodyPr spcFirstLastPara="0" vert="horz" wrap="square" lIns="541545" tIns="419024" rIns="541545" bIns="419024" numCol="1" spcCol="1270" anchor="ctr" anchorCtr="0">
            <a:noAutofit/>
          </a:bodyPr>
          <a:lstStyle/>
          <a:p>
            <a:pPr lvl="0" algn="ctr" defTabSz="889000">
              <a:lnSpc>
                <a:spcPct val="90000"/>
              </a:lnSpc>
              <a:spcBef>
                <a:spcPct val="0"/>
              </a:spcBef>
              <a:spcAft>
                <a:spcPct val="35000"/>
              </a:spcAft>
            </a:pPr>
            <a:r>
              <a:rPr lang="en-CA" sz="2000" b="1" kern="1200" dirty="0" smtClean="0"/>
              <a:t>Emotions</a:t>
            </a:r>
            <a:endParaRPr lang="en-CA" sz="2000" kern="1200" dirty="0" smtClean="0"/>
          </a:p>
          <a:p>
            <a:pPr lvl="0" algn="ctr" defTabSz="889000">
              <a:lnSpc>
                <a:spcPct val="90000"/>
              </a:lnSpc>
              <a:spcBef>
                <a:spcPct val="0"/>
              </a:spcBef>
              <a:spcAft>
                <a:spcPct val="35000"/>
              </a:spcAft>
            </a:pPr>
            <a:r>
              <a:rPr lang="en-CA" sz="2000" kern="1200" dirty="0" smtClean="0"/>
              <a:t>Nervous</a:t>
            </a:r>
          </a:p>
          <a:p>
            <a:pPr lvl="0" algn="ctr" defTabSz="889000">
              <a:lnSpc>
                <a:spcPct val="90000"/>
              </a:lnSpc>
              <a:spcBef>
                <a:spcPct val="0"/>
              </a:spcBef>
              <a:spcAft>
                <a:spcPct val="35000"/>
              </a:spcAft>
            </a:pPr>
            <a:r>
              <a:rPr lang="en-CA" sz="2000" kern="1200" dirty="0" smtClean="0"/>
              <a:t>Powerless</a:t>
            </a:r>
          </a:p>
          <a:p>
            <a:pPr lvl="0" algn="ctr" defTabSz="889000">
              <a:lnSpc>
                <a:spcPct val="90000"/>
              </a:lnSpc>
              <a:spcBef>
                <a:spcPct val="0"/>
              </a:spcBef>
              <a:spcAft>
                <a:spcPct val="35000"/>
              </a:spcAft>
            </a:pPr>
            <a:r>
              <a:rPr lang="en-CA" sz="2000" kern="1200" dirty="0" smtClean="0"/>
              <a:t>Sense of Impending Doom </a:t>
            </a:r>
            <a:endParaRPr lang="en-CA" sz="2000" kern="1200" dirty="0"/>
          </a:p>
        </p:txBody>
      </p:sp>
      <p:sp>
        <p:nvSpPr>
          <p:cNvPr id="7" name="Freeform 6"/>
          <p:cNvSpPr/>
          <p:nvPr/>
        </p:nvSpPr>
        <p:spPr>
          <a:xfrm>
            <a:off x="2152947" y="2589138"/>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0070C0"/>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9024" rIns="541545" bIns="419024" numCol="1" spcCol="1270" anchor="ctr" anchorCtr="0">
            <a:noAutofit/>
          </a:bodyPr>
          <a:lstStyle/>
          <a:p>
            <a:pPr lvl="0" algn="ctr" defTabSz="889000">
              <a:lnSpc>
                <a:spcPct val="90000"/>
              </a:lnSpc>
              <a:spcBef>
                <a:spcPct val="0"/>
              </a:spcBef>
              <a:spcAft>
                <a:spcPct val="35000"/>
              </a:spcAft>
            </a:pPr>
            <a:r>
              <a:rPr lang="en-CA" sz="2000" b="1" kern="1200" dirty="0" smtClean="0"/>
              <a:t>Thinking</a:t>
            </a:r>
            <a:endParaRPr lang="en-CA" sz="2000" kern="1200" dirty="0" smtClean="0"/>
          </a:p>
          <a:p>
            <a:pPr lvl="0" algn="ctr" defTabSz="889000">
              <a:lnSpc>
                <a:spcPct val="90000"/>
              </a:lnSpc>
              <a:spcBef>
                <a:spcPct val="0"/>
              </a:spcBef>
              <a:spcAft>
                <a:spcPct val="35000"/>
              </a:spcAft>
            </a:pPr>
            <a:r>
              <a:rPr lang="en-CA" sz="2000" kern="1200" dirty="0" smtClean="0"/>
              <a:t>Difficulty Concentrating</a:t>
            </a:r>
          </a:p>
          <a:p>
            <a:pPr lvl="0" algn="ctr" defTabSz="889000">
              <a:lnSpc>
                <a:spcPct val="90000"/>
              </a:lnSpc>
              <a:spcBef>
                <a:spcPct val="0"/>
              </a:spcBef>
              <a:spcAft>
                <a:spcPct val="35000"/>
              </a:spcAft>
            </a:pPr>
            <a:r>
              <a:rPr lang="en-CA" sz="2000" kern="1200" dirty="0" smtClean="0"/>
              <a:t>Unwanted Recurrent Thoughts</a:t>
            </a:r>
            <a:endParaRPr lang="en-CA" sz="2000" kern="1200" dirty="0"/>
          </a:p>
        </p:txBody>
      </p:sp>
      <p:sp>
        <p:nvSpPr>
          <p:cNvPr id="8" name="Freeform 7"/>
          <p:cNvSpPr/>
          <p:nvPr/>
        </p:nvSpPr>
        <p:spPr>
          <a:xfrm>
            <a:off x="4303216" y="2589138"/>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99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9024" rIns="541545" bIns="419024" numCol="1" spcCol="1270" anchor="ctr" anchorCtr="0">
            <a:noAutofit/>
          </a:bodyPr>
          <a:lstStyle/>
          <a:p>
            <a:pPr lvl="0" algn="ctr" defTabSz="889000">
              <a:lnSpc>
                <a:spcPct val="90000"/>
              </a:lnSpc>
              <a:spcBef>
                <a:spcPct val="0"/>
              </a:spcBef>
              <a:spcAft>
                <a:spcPct val="35000"/>
              </a:spcAft>
            </a:pPr>
            <a:r>
              <a:rPr lang="en-CA" sz="2000" b="1" kern="1200" dirty="0" smtClean="0"/>
              <a:t>Behaviour</a:t>
            </a:r>
            <a:br>
              <a:rPr lang="en-CA" sz="2000" b="1" kern="1200" dirty="0" smtClean="0"/>
            </a:br>
            <a:r>
              <a:rPr lang="en-CA" sz="2000" kern="1200" dirty="0" smtClean="0"/>
              <a:t>Repetitive Behaviours</a:t>
            </a:r>
            <a:endParaRPr lang="en-CA" sz="2000" kern="1200" dirty="0"/>
          </a:p>
        </p:txBody>
      </p:sp>
      <p:sp>
        <p:nvSpPr>
          <p:cNvPr id="9" name="Freeform 8"/>
          <p:cNvSpPr/>
          <p:nvPr/>
        </p:nvSpPr>
        <p:spPr>
          <a:xfrm>
            <a:off x="6453485" y="2589138"/>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FF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9024" rIns="541545" bIns="419024" numCol="1" spcCol="1270" anchor="ctr" anchorCtr="0">
            <a:noAutofit/>
          </a:bodyPr>
          <a:lstStyle/>
          <a:p>
            <a:pPr lvl="0" algn="ctr" defTabSz="889000">
              <a:lnSpc>
                <a:spcPct val="90000"/>
              </a:lnSpc>
              <a:spcBef>
                <a:spcPct val="0"/>
              </a:spcBef>
              <a:spcAft>
                <a:spcPct val="35000"/>
              </a:spcAft>
            </a:pPr>
            <a:r>
              <a:rPr lang="en-CA" sz="2000" b="1" kern="1200" dirty="0" smtClean="0"/>
              <a:t>Physical</a:t>
            </a:r>
            <a:endParaRPr lang="en-CA" sz="2000" kern="1200" dirty="0" smtClean="0"/>
          </a:p>
          <a:p>
            <a:pPr lvl="0" algn="ctr" defTabSz="889000">
              <a:lnSpc>
                <a:spcPct val="90000"/>
              </a:lnSpc>
              <a:spcBef>
                <a:spcPct val="0"/>
              </a:spcBef>
              <a:spcAft>
                <a:spcPct val="35000"/>
              </a:spcAft>
            </a:pPr>
            <a:r>
              <a:rPr lang="en-CA" sz="1800" kern="1200" dirty="0" smtClean="0">
                <a:sym typeface="Wingdings"/>
              </a:rPr>
              <a:t> </a:t>
            </a:r>
            <a:r>
              <a:rPr lang="en-CA" sz="1800" kern="1200" dirty="0" smtClean="0"/>
              <a:t>Heart Rate</a:t>
            </a:r>
          </a:p>
          <a:p>
            <a:pPr lvl="0" algn="ctr" defTabSz="889000">
              <a:lnSpc>
                <a:spcPct val="90000"/>
              </a:lnSpc>
              <a:spcBef>
                <a:spcPct val="0"/>
              </a:spcBef>
              <a:spcAft>
                <a:spcPct val="35000"/>
              </a:spcAft>
            </a:pPr>
            <a:r>
              <a:rPr lang="en-CA" sz="1800" kern="1200" dirty="0" smtClean="0"/>
              <a:t>Tiredness</a:t>
            </a:r>
          </a:p>
          <a:p>
            <a:pPr lvl="0" algn="ctr" defTabSz="889000">
              <a:lnSpc>
                <a:spcPct val="90000"/>
              </a:lnSpc>
              <a:spcBef>
                <a:spcPct val="0"/>
              </a:spcBef>
              <a:spcAft>
                <a:spcPct val="35000"/>
              </a:spcAft>
            </a:pPr>
            <a:r>
              <a:rPr lang="en-CA" sz="1800" kern="1200" dirty="0" smtClean="0"/>
              <a:t>Sweating</a:t>
            </a:r>
          </a:p>
          <a:p>
            <a:pPr lvl="0" algn="ctr" defTabSz="889000">
              <a:lnSpc>
                <a:spcPct val="90000"/>
              </a:lnSpc>
              <a:spcBef>
                <a:spcPct val="0"/>
              </a:spcBef>
              <a:spcAft>
                <a:spcPct val="35000"/>
              </a:spcAft>
            </a:pPr>
            <a:r>
              <a:rPr lang="en-CA" sz="1800" kern="1200" dirty="0" smtClean="0"/>
              <a:t>Trembling</a:t>
            </a:r>
          </a:p>
          <a:p>
            <a:pPr lvl="0" algn="ctr" defTabSz="889000">
              <a:lnSpc>
                <a:spcPct val="90000"/>
              </a:lnSpc>
              <a:spcBef>
                <a:spcPct val="0"/>
              </a:spcBef>
              <a:spcAft>
                <a:spcPct val="35000"/>
              </a:spcAft>
            </a:pPr>
            <a:r>
              <a:rPr lang="en-CA" sz="1800" kern="1200" dirty="0" smtClean="0"/>
              <a:t>Rapid Breathing</a:t>
            </a:r>
            <a:endParaRPr lang="en-CA" sz="1800" kern="1200" dirty="0"/>
          </a:p>
        </p:txBody>
      </p:sp>
    </p:spTree>
    <p:extLst>
      <p:ext uri="{BB962C8B-B14F-4D97-AF65-F5344CB8AC3E}">
        <p14:creationId xmlns:p14="http://schemas.microsoft.com/office/powerpoint/2010/main" val="3520334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smtClean="0"/>
              <a:t>Disordered Eating and Eating Disorders</a:t>
            </a:r>
            <a:endParaRPr lang="en-CA" dirty="0"/>
          </a:p>
        </p:txBody>
      </p:sp>
      <p:sp>
        <p:nvSpPr>
          <p:cNvPr id="5" name="Freeform 4"/>
          <p:cNvSpPr/>
          <p:nvPr/>
        </p:nvSpPr>
        <p:spPr>
          <a:xfrm>
            <a:off x="1907704" y="2060848"/>
            <a:ext cx="5328591" cy="1247220"/>
          </a:xfrm>
          <a:custGeom>
            <a:avLst/>
            <a:gdLst>
              <a:gd name="connsiteX0" fmla="*/ 0 w 5328591"/>
              <a:gd name="connsiteY0" fmla="*/ 207874 h 1247220"/>
              <a:gd name="connsiteX1" fmla="*/ 207874 w 5328591"/>
              <a:gd name="connsiteY1" fmla="*/ 0 h 1247220"/>
              <a:gd name="connsiteX2" fmla="*/ 5120717 w 5328591"/>
              <a:gd name="connsiteY2" fmla="*/ 0 h 1247220"/>
              <a:gd name="connsiteX3" fmla="*/ 5328591 w 5328591"/>
              <a:gd name="connsiteY3" fmla="*/ 207874 h 1247220"/>
              <a:gd name="connsiteX4" fmla="*/ 5328591 w 5328591"/>
              <a:gd name="connsiteY4" fmla="*/ 1039346 h 1247220"/>
              <a:gd name="connsiteX5" fmla="*/ 5120717 w 5328591"/>
              <a:gd name="connsiteY5" fmla="*/ 1247220 h 1247220"/>
              <a:gd name="connsiteX6" fmla="*/ 207874 w 5328591"/>
              <a:gd name="connsiteY6" fmla="*/ 1247220 h 1247220"/>
              <a:gd name="connsiteX7" fmla="*/ 0 w 5328591"/>
              <a:gd name="connsiteY7" fmla="*/ 1039346 h 1247220"/>
              <a:gd name="connsiteX8" fmla="*/ 0 w 5328591"/>
              <a:gd name="connsiteY8" fmla="*/ 207874 h 124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28591" h="1247220">
                <a:moveTo>
                  <a:pt x="0" y="207874"/>
                </a:moveTo>
                <a:cubicBezTo>
                  <a:pt x="0" y="93068"/>
                  <a:pt x="93068" y="0"/>
                  <a:pt x="207874" y="0"/>
                </a:cubicBezTo>
                <a:lnTo>
                  <a:pt x="5120717" y="0"/>
                </a:lnTo>
                <a:cubicBezTo>
                  <a:pt x="5235523" y="0"/>
                  <a:pt x="5328591" y="93068"/>
                  <a:pt x="5328591" y="207874"/>
                </a:cubicBezTo>
                <a:lnTo>
                  <a:pt x="5328591" y="1039346"/>
                </a:lnTo>
                <a:cubicBezTo>
                  <a:pt x="5328591" y="1154152"/>
                  <a:pt x="5235523" y="1247220"/>
                  <a:pt x="5120717" y="1247220"/>
                </a:cubicBezTo>
                <a:lnTo>
                  <a:pt x="207874" y="1247220"/>
                </a:lnTo>
                <a:cubicBezTo>
                  <a:pt x="93068" y="1247220"/>
                  <a:pt x="0" y="1154152"/>
                  <a:pt x="0" y="1039346"/>
                </a:cubicBezTo>
                <a:lnTo>
                  <a:pt x="0" y="207874"/>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9004" tIns="259004" rIns="259004" bIns="259004" numCol="1" spcCol="1270" anchor="ctr" anchorCtr="0">
            <a:noAutofit/>
          </a:bodyPr>
          <a:lstStyle/>
          <a:p>
            <a:pPr lvl="0" algn="ctr" defTabSz="2311400">
              <a:lnSpc>
                <a:spcPct val="90000"/>
              </a:lnSpc>
              <a:spcBef>
                <a:spcPct val="0"/>
              </a:spcBef>
              <a:spcAft>
                <a:spcPct val="35000"/>
              </a:spcAft>
            </a:pPr>
            <a:r>
              <a:rPr lang="en-CA" sz="5200" kern="1200" dirty="0" smtClean="0"/>
              <a:t>Anorexia</a:t>
            </a:r>
            <a:endParaRPr lang="en-CA" sz="5200" kern="1200" dirty="0"/>
          </a:p>
        </p:txBody>
      </p:sp>
      <p:sp>
        <p:nvSpPr>
          <p:cNvPr id="6" name="Freeform 5"/>
          <p:cNvSpPr/>
          <p:nvPr/>
        </p:nvSpPr>
        <p:spPr>
          <a:xfrm>
            <a:off x="1907704" y="3417457"/>
            <a:ext cx="5328591" cy="1247220"/>
          </a:xfrm>
          <a:custGeom>
            <a:avLst/>
            <a:gdLst>
              <a:gd name="connsiteX0" fmla="*/ 0 w 5328591"/>
              <a:gd name="connsiteY0" fmla="*/ 207874 h 1247220"/>
              <a:gd name="connsiteX1" fmla="*/ 207874 w 5328591"/>
              <a:gd name="connsiteY1" fmla="*/ 0 h 1247220"/>
              <a:gd name="connsiteX2" fmla="*/ 5120717 w 5328591"/>
              <a:gd name="connsiteY2" fmla="*/ 0 h 1247220"/>
              <a:gd name="connsiteX3" fmla="*/ 5328591 w 5328591"/>
              <a:gd name="connsiteY3" fmla="*/ 207874 h 1247220"/>
              <a:gd name="connsiteX4" fmla="*/ 5328591 w 5328591"/>
              <a:gd name="connsiteY4" fmla="*/ 1039346 h 1247220"/>
              <a:gd name="connsiteX5" fmla="*/ 5120717 w 5328591"/>
              <a:gd name="connsiteY5" fmla="*/ 1247220 h 1247220"/>
              <a:gd name="connsiteX6" fmla="*/ 207874 w 5328591"/>
              <a:gd name="connsiteY6" fmla="*/ 1247220 h 1247220"/>
              <a:gd name="connsiteX7" fmla="*/ 0 w 5328591"/>
              <a:gd name="connsiteY7" fmla="*/ 1039346 h 1247220"/>
              <a:gd name="connsiteX8" fmla="*/ 0 w 5328591"/>
              <a:gd name="connsiteY8" fmla="*/ 207874 h 124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28591" h="1247220">
                <a:moveTo>
                  <a:pt x="0" y="207874"/>
                </a:moveTo>
                <a:cubicBezTo>
                  <a:pt x="0" y="93068"/>
                  <a:pt x="93068" y="0"/>
                  <a:pt x="207874" y="0"/>
                </a:cubicBezTo>
                <a:lnTo>
                  <a:pt x="5120717" y="0"/>
                </a:lnTo>
                <a:cubicBezTo>
                  <a:pt x="5235523" y="0"/>
                  <a:pt x="5328591" y="93068"/>
                  <a:pt x="5328591" y="207874"/>
                </a:cubicBezTo>
                <a:lnTo>
                  <a:pt x="5328591" y="1039346"/>
                </a:lnTo>
                <a:cubicBezTo>
                  <a:pt x="5328591" y="1154152"/>
                  <a:pt x="5235523" y="1247220"/>
                  <a:pt x="5120717" y="1247220"/>
                </a:cubicBezTo>
                <a:lnTo>
                  <a:pt x="207874" y="1247220"/>
                </a:lnTo>
                <a:cubicBezTo>
                  <a:pt x="93068" y="1247220"/>
                  <a:pt x="0" y="1154152"/>
                  <a:pt x="0" y="1039346"/>
                </a:cubicBezTo>
                <a:lnTo>
                  <a:pt x="0" y="207874"/>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9004" tIns="259004" rIns="259004" bIns="259004" numCol="1" spcCol="1270" anchor="ctr" anchorCtr="0">
            <a:noAutofit/>
          </a:bodyPr>
          <a:lstStyle/>
          <a:p>
            <a:pPr lvl="0" algn="ctr" defTabSz="2311400">
              <a:lnSpc>
                <a:spcPct val="90000"/>
              </a:lnSpc>
              <a:spcBef>
                <a:spcPct val="0"/>
              </a:spcBef>
              <a:spcAft>
                <a:spcPct val="35000"/>
              </a:spcAft>
            </a:pPr>
            <a:r>
              <a:rPr lang="en-CA" sz="5200" kern="1200" dirty="0" smtClean="0"/>
              <a:t>Bulimia</a:t>
            </a:r>
            <a:endParaRPr lang="en-CA" sz="5200" kern="1200" dirty="0"/>
          </a:p>
        </p:txBody>
      </p:sp>
      <p:sp>
        <p:nvSpPr>
          <p:cNvPr id="7" name="Freeform 6"/>
          <p:cNvSpPr/>
          <p:nvPr/>
        </p:nvSpPr>
        <p:spPr>
          <a:xfrm>
            <a:off x="1907704" y="4774067"/>
            <a:ext cx="5328591" cy="1247220"/>
          </a:xfrm>
          <a:custGeom>
            <a:avLst/>
            <a:gdLst>
              <a:gd name="connsiteX0" fmla="*/ 0 w 5328591"/>
              <a:gd name="connsiteY0" fmla="*/ 207874 h 1247220"/>
              <a:gd name="connsiteX1" fmla="*/ 207874 w 5328591"/>
              <a:gd name="connsiteY1" fmla="*/ 0 h 1247220"/>
              <a:gd name="connsiteX2" fmla="*/ 5120717 w 5328591"/>
              <a:gd name="connsiteY2" fmla="*/ 0 h 1247220"/>
              <a:gd name="connsiteX3" fmla="*/ 5328591 w 5328591"/>
              <a:gd name="connsiteY3" fmla="*/ 207874 h 1247220"/>
              <a:gd name="connsiteX4" fmla="*/ 5328591 w 5328591"/>
              <a:gd name="connsiteY4" fmla="*/ 1039346 h 1247220"/>
              <a:gd name="connsiteX5" fmla="*/ 5120717 w 5328591"/>
              <a:gd name="connsiteY5" fmla="*/ 1247220 h 1247220"/>
              <a:gd name="connsiteX6" fmla="*/ 207874 w 5328591"/>
              <a:gd name="connsiteY6" fmla="*/ 1247220 h 1247220"/>
              <a:gd name="connsiteX7" fmla="*/ 0 w 5328591"/>
              <a:gd name="connsiteY7" fmla="*/ 1039346 h 1247220"/>
              <a:gd name="connsiteX8" fmla="*/ 0 w 5328591"/>
              <a:gd name="connsiteY8" fmla="*/ 207874 h 124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28591" h="1247220">
                <a:moveTo>
                  <a:pt x="0" y="207874"/>
                </a:moveTo>
                <a:cubicBezTo>
                  <a:pt x="0" y="93068"/>
                  <a:pt x="93068" y="0"/>
                  <a:pt x="207874" y="0"/>
                </a:cubicBezTo>
                <a:lnTo>
                  <a:pt x="5120717" y="0"/>
                </a:lnTo>
                <a:cubicBezTo>
                  <a:pt x="5235523" y="0"/>
                  <a:pt x="5328591" y="93068"/>
                  <a:pt x="5328591" y="207874"/>
                </a:cubicBezTo>
                <a:lnTo>
                  <a:pt x="5328591" y="1039346"/>
                </a:lnTo>
                <a:cubicBezTo>
                  <a:pt x="5328591" y="1154152"/>
                  <a:pt x="5235523" y="1247220"/>
                  <a:pt x="5120717" y="1247220"/>
                </a:cubicBezTo>
                <a:lnTo>
                  <a:pt x="207874" y="1247220"/>
                </a:lnTo>
                <a:cubicBezTo>
                  <a:pt x="93068" y="1247220"/>
                  <a:pt x="0" y="1154152"/>
                  <a:pt x="0" y="1039346"/>
                </a:cubicBezTo>
                <a:lnTo>
                  <a:pt x="0" y="207874"/>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9004" tIns="259004" rIns="259004" bIns="259004" numCol="1" spcCol="1270" anchor="ctr" anchorCtr="0">
            <a:noAutofit/>
          </a:bodyPr>
          <a:lstStyle/>
          <a:p>
            <a:pPr lvl="0" algn="ctr" defTabSz="2311400">
              <a:lnSpc>
                <a:spcPct val="90000"/>
              </a:lnSpc>
              <a:spcBef>
                <a:spcPct val="0"/>
              </a:spcBef>
              <a:spcAft>
                <a:spcPct val="35000"/>
              </a:spcAft>
            </a:pPr>
            <a:r>
              <a:rPr lang="en-CA" sz="5200" kern="1200" dirty="0" smtClean="0"/>
              <a:t>Binge Eating</a:t>
            </a:r>
            <a:endParaRPr lang="en-CA" sz="5200" kern="1200" dirty="0"/>
          </a:p>
        </p:txBody>
      </p:sp>
    </p:spTree>
    <p:extLst>
      <p:ext uri="{BB962C8B-B14F-4D97-AF65-F5344CB8AC3E}">
        <p14:creationId xmlns:p14="http://schemas.microsoft.com/office/powerpoint/2010/main" val="4266128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b="1" dirty="0"/>
              <a:t>Eating Disorders – Signs and Symptoms </a:t>
            </a:r>
          </a:p>
        </p:txBody>
      </p:sp>
      <p:sp>
        <p:nvSpPr>
          <p:cNvPr id="6" name="Content Placeholder 5"/>
          <p:cNvSpPr>
            <a:spLocks noGrp="1"/>
          </p:cNvSpPr>
          <p:nvPr>
            <p:ph sz="half" idx="2"/>
          </p:nvPr>
        </p:nvSpPr>
        <p:spPr>
          <a:xfrm>
            <a:off x="457200" y="1524000"/>
            <a:ext cx="3931920" cy="4865688"/>
          </a:xfrm>
        </p:spPr>
        <p:txBody>
          <a:bodyPr>
            <a:noAutofit/>
          </a:bodyPr>
          <a:lstStyle/>
          <a:p>
            <a:pPr marL="0" lvl="1" indent="0" algn="ctr" defTabSz="844550">
              <a:lnSpc>
                <a:spcPct val="90000"/>
              </a:lnSpc>
              <a:spcBef>
                <a:spcPct val="0"/>
              </a:spcBef>
              <a:spcAft>
                <a:spcPct val="15000"/>
              </a:spcAft>
              <a:buNone/>
            </a:pPr>
            <a:r>
              <a:rPr lang="en-CA" sz="2800" b="1" dirty="0">
                <a:solidFill>
                  <a:schemeClr val="tx2"/>
                </a:solidFill>
              </a:rPr>
              <a:t>Behaviour</a:t>
            </a:r>
          </a:p>
          <a:p>
            <a:pPr lvl="1" indent="-342900" defTabSz="844550">
              <a:lnSpc>
                <a:spcPct val="90000"/>
              </a:lnSpc>
              <a:spcBef>
                <a:spcPct val="0"/>
              </a:spcBef>
              <a:spcAft>
                <a:spcPct val="15000"/>
              </a:spcAft>
              <a:buClr>
                <a:schemeClr val="tx2"/>
              </a:buClr>
            </a:pPr>
            <a:r>
              <a:rPr lang="en-CA" sz="2200" dirty="0" smtClean="0"/>
              <a:t>Skipping </a:t>
            </a:r>
            <a:r>
              <a:rPr lang="en-CA" sz="2200" dirty="0"/>
              <a:t>meals</a:t>
            </a:r>
          </a:p>
          <a:p>
            <a:pPr lvl="1" indent="-342900" defTabSz="844550">
              <a:lnSpc>
                <a:spcPct val="90000"/>
              </a:lnSpc>
              <a:spcBef>
                <a:spcPct val="0"/>
              </a:spcBef>
              <a:spcAft>
                <a:spcPct val="15000"/>
              </a:spcAft>
              <a:buClr>
                <a:schemeClr val="tx2"/>
              </a:buClr>
            </a:pPr>
            <a:r>
              <a:rPr lang="en-CA" sz="2200" dirty="0"/>
              <a:t>Excuses for not eating</a:t>
            </a:r>
          </a:p>
          <a:p>
            <a:pPr lvl="1" indent="-342900" defTabSz="844550">
              <a:lnSpc>
                <a:spcPct val="90000"/>
              </a:lnSpc>
              <a:spcBef>
                <a:spcPct val="0"/>
              </a:spcBef>
              <a:spcAft>
                <a:spcPct val="15000"/>
              </a:spcAft>
              <a:buClr>
                <a:schemeClr val="tx2"/>
              </a:buClr>
            </a:pPr>
            <a:r>
              <a:rPr lang="en-CA" sz="2200" dirty="0"/>
              <a:t>Eating only “safe” foods</a:t>
            </a:r>
          </a:p>
          <a:p>
            <a:pPr lvl="1" indent="-342900" defTabSz="844550">
              <a:lnSpc>
                <a:spcPct val="90000"/>
              </a:lnSpc>
              <a:spcBef>
                <a:spcPct val="0"/>
              </a:spcBef>
              <a:spcAft>
                <a:spcPct val="15000"/>
              </a:spcAft>
              <a:buClr>
                <a:schemeClr val="tx2"/>
              </a:buClr>
            </a:pPr>
            <a:r>
              <a:rPr lang="en-CA" sz="2200" dirty="0"/>
              <a:t>Rigid diet</a:t>
            </a:r>
          </a:p>
          <a:p>
            <a:pPr lvl="1" indent="-342900" defTabSz="844550">
              <a:lnSpc>
                <a:spcPct val="90000"/>
              </a:lnSpc>
              <a:spcBef>
                <a:spcPct val="0"/>
              </a:spcBef>
              <a:spcAft>
                <a:spcPct val="15000"/>
              </a:spcAft>
              <a:buClr>
                <a:schemeClr val="tx2"/>
              </a:buClr>
            </a:pPr>
            <a:r>
              <a:rPr lang="en-CA" sz="2200" dirty="0"/>
              <a:t>Not wanting to eat in public </a:t>
            </a:r>
          </a:p>
          <a:p>
            <a:pPr lvl="1" indent="-342900" defTabSz="844550">
              <a:lnSpc>
                <a:spcPct val="90000"/>
              </a:lnSpc>
              <a:spcBef>
                <a:spcPct val="0"/>
              </a:spcBef>
              <a:spcAft>
                <a:spcPct val="15000"/>
              </a:spcAft>
              <a:buClr>
                <a:schemeClr val="tx2"/>
              </a:buClr>
            </a:pPr>
            <a:r>
              <a:rPr lang="en-CA" sz="2200" dirty="0"/>
              <a:t>Eating large amounts of high fat or sweet foods</a:t>
            </a:r>
          </a:p>
          <a:p>
            <a:pPr lvl="1" indent="-342900" defTabSz="844550">
              <a:lnSpc>
                <a:spcPct val="90000"/>
              </a:lnSpc>
              <a:spcBef>
                <a:spcPct val="0"/>
              </a:spcBef>
              <a:spcAft>
                <a:spcPct val="15000"/>
              </a:spcAft>
              <a:buClr>
                <a:schemeClr val="tx2"/>
              </a:buClr>
            </a:pPr>
            <a:r>
              <a:rPr lang="en-CA" sz="2200" dirty="0"/>
              <a:t>Use of over-the-counter weight loss pills or laxatives</a:t>
            </a:r>
          </a:p>
          <a:p>
            <a:pPr lvl="1" indent="-342900" defTabSz="844550">
              <a:lnSpc>
                <a:spcPct val="90000"/>
              </a:lnSpc>
              <a:spcBef>
                <a:spcPct val="0"/>
              </a:spcBef>
              <a:spcAft>
                <a:spcPct val="15000"/>
              </a:spcAft>
              <a:buClr>
                <a:schemeClr val="tx2"/>
              </a:buClr>
            </a:pPr>
            <a:r>
              <a:rPr lang="en-CA" sz="2200" dirty="0"/>
              <a:t>Leaving meals to go to the bathroom</a:t>
            </a:r>
          </a:p>
          <a:p>
            <a:pPr lvl="1" indent="-342900" defTabSz="844550">
              <a:lnSpc>
                <a:spcPct val="90000"/>
              </a:lnSpc>
              <a:spcBef>
                <a:spcPct val="0"/>
              </a:spcBef>
              <a:spcAft>
                <a:spcPct val="15000"/>
              </a:spcAft>
              <a:buClr>
                <a:schemeClr val="tx2"/>
              </a:buClr>
            </a:pPr>
            <a:r>
              <a:rPr lang="en-CA" sz="2200" dirty="0"/>
              <a:t>Eating in </a:t>
            </a:r>
            <a:r>
              <a:rPr lang="en-CA" sz="2200" dirty="0" smtClean="0"/>
              <a:t>secret</a:t>
            </a:r>
            <a:endParaRPr lang="en-CA" sz="2200" dirty="0"/>
          </a:p>
        </p:txBody>
      </p:sp>
      <p:sp>
        <p:nvSpPr>
          <p:cNvPr id="8" name="Content Placeholder 7"/>
          <p:cNvSpPr>
            <a:spLocks noGrp="1"/>
          </p:cNvSpPr>
          <p:nvPr>
            <p:ph sz="quarter" idx="4"/>
          </p:nvPr>
        </p:nvSpPr>
        <p:spPr>
          <a:xfrm>
            <a:off x="4754880" y="1524000"/>
            <a:ext cx="3931920" cy="4865688"/>
          </a:xfrm>
        </p:spPr>
        <p:txBody>
          <a:bodyPr>
            <a:normAutofit/>
          </a:bodyPr>
          <a:lstStyle/>
          <a:p>
            <a:pPr marL="0" lvl="1" indent="0" algn="ctr" defTabSz="844550">
              <a:lnSpc>
                <a:spcPct val="90000"/>
              </a:lnSpc>
              <a:spcBef>
                <a:spcPct val="0"/>
              </a:spcBef>
              <a:spcAft>
                <a:spcPct val="15000"/>
              </a:spcAft>
              <a:buNone/>
            </a:pPr>
            <a:r>
              <a:rPr lang="en-CA" sz="2800" b="1" dirty="0" smtClean="0">
                <a:solidFill>
                  <a:schemeClr val="tx2"/>
                </a:solidFill>
              </a:rPr>
              <a:t>Thoughts</a:t>
            </a:r>
            <a:endParaRPr lang="en-CA" sz="2800" b="1" dirty="0">
              <a:solidFill>
                <a:schemeClr val="tx2"/>
              </a:solidFill>
            </a:endParaRPr>
          </a:p>
          <a:p>
            <a:pPr marL="171450" lvl="1" indent="-171450" defTabSz="844550">
              <a:lnSpc>
                <a:spcPct val="90000"/>
              </a:lnSpc>
              <a:spcBef>
                <a:spcPct val="0"/>
              </a:spcBef>
              <a:spcAft>
                <a:spcPct val="15000"/>
              </a:spcAft>
              <a:buClr>
                <a:schemeClr val="tx2"/>
              </a:buClr>
              <a:buChar char="••"/>
            </a:pPr>
            <a:r>
              <a:rPr lang="en-CA" sz="2000" dirty="0"/>
              <a:t>Distorted body image</a:t>
            </a:r>
          </a:p>
          <a:p>
            <a:pPr marL="171450" lvl="1" indent="-171450" defTabSz="844550">
              <a:lnSpc>
                <a:spcPct val="90000"/>
              </a:lnSpc>
              <a:spcBef>
                <a:spcPct val="0"/>
              </a:spcBef>
              <a:spcAft>
                <a:spcPct val="15000"/>
              </a:spcAft>
              <a:buClr>
                <a:schemeClr val="tx2"/>
              </a:buClr>
              <a:buChar char="••"/>
            </a:pPr>
            <a:r>
              <a:rPr lang="en-CA" sz="2000" dirty="0"/>
              <a:t>Low </a:t>
            </a:r>
            <a:r>
              <a:rPr lang="en-CA" sz="2000" dirty="0" smtClean="0"/>
              <a:t>self-esteem</a:t>
            </a:r>
            <a:endParaRPr lang="en-CA" sz="2000" dirty="0"/>
          </a:p>
          <a:p>
            <a:pPr marL="0" lvl="1" indent="0" algn="ctr" defTabSz="844550">
              <a:lnSpc>
                <a:spcPct val="90000"/>
              </a:lnSpc>
              <a:spcBef>
                <a:spcPct val="0"/>
              </a:spcBef>
              <a:spcAft>
                <a:spcPct val="15000"/>
              </a:spcAft>
              <a:buNone/>
            </a:pPr>
            <a:r>
              <a:rPr lang="en-CA" sz="2800" b="1" dirty="0">
                <a:solidFill>
                  <a:schemeClr val="tx2"/>
                </a:solidFill>
              </a:rPr>
              <a:t>Emotions</a:t>
            </a:r>
          </a:p>
          <a:p>
            <a:pPr marL="171450" lvl="1" indent="-171450" defTabSz="844550">
              <a:lnSpc>
                <a:spcPct val="90000"/>
              </a:lnSpc>
              <a:spcBef>
                <a:spcPct val="0"/>
              </a:spcBef>
              <a:spcAft>
                <a:spcPct val="15000"/>
              </a:spcAft>
              <a:buClr>
                <a:schemeClr val="tx2"/>
              </a:buClr>
              <a:buChar char="••"/>
            </a:pPr>
            <a:r>
              <a:rPr lang="en-CA" sz="2000" dirty="0"/>
              <a:t>Intense fear of becoming fat or of weight gain</a:t>
            </a:r>
          </a:p>
          <a:p>
            <a:pPr marL="171450" lvl="1" indent="-171450" defTabSz="844550">
              <a:lnSpc>
                <a:spcPct val="90000"/>
              </a:lnSpc>
              <a:spcBef>
                <a:spcPct val="0"/>
              </a:spcBef>
              <a:spcAft>
                <a:spcPct val="15000"/>
              </a:spcAft>
              <a:buClr>
                <a:schemeClr val="tx2"/>
              </a:buClr>
              <a:buChar char="••"/>
            </a:pPr>
            <a:r>
              <a:rPr lang="en-CA" sz="2000" dirty="0"/>
              <a:t>Feeling of being out-of-control</a:t>
            </a:r>
          </a:p>
          <a:p>
            <a:pPr marL="171450" lvl="1" indent="-171450" defTabSz="844550">
              <a:lnSpc>
                <a:spcPct val="90000"/>
              </a:lnSpc>
              <a:spcBef>
                <a:spcPct val="0"/>
              </a:spcBef>
              <a:spcAft>
                <a:spcPct val="15000"/>
              </a:spcAft>
              <a:buClr>
                <a:schemeClr val="tx2"/>
              </a:buClr>
              <a:buChar char="••"/>
            </a:pPr>
            <a:r>
              <a:rPr lang="en-CA" sz="2000" dirty="0" smtClean="0"/>
              <a:t>Depression</a:t>
            </a:r>
            <a:endParaRPr lang="en-CA" sz="2000" dirty="0"/>
          </a:p>
          <a:p>
            <a:pPr marL="0" lvl="1" indent="0" algn="ctr" defTabSz="844550">
              <a:lnSpc>
                <a:spcPct val="90000"/>
              </a:lnSpc>
              <a:spcBef>
                <a:spcPct val="0"/>
              </a:spcBef>
              <a:spcAft>
                <a:spcPct val="15000"/>
              </a:spcAft>
              <a:buNone/>
            </a:pPr>
            <a:r>
              <a:rPr lang="en-CA" sz="2800" b="1" dirty="0" smtClean="0">
                <a:solidFill>
                  <a:schemeClr val="tx2"/>
                </a:solidFill>
              </a:rPr>
              <a:t>Physical Signs</a:t>
            </a:r>
            <a:endParaRPr lang="en-CA" sz="2800" b="1" dirty="0">
              <a:solidFill>
                <a:schemeClr val="tx2"/>
              </a:solidFill>
            </a:endParaRPr>
          </a:p>
          <a:p>
            <a:pPr marL="171450" lvl="1" indent="-171450" defTabSz="844550">
              <a:lnSpc>
                <a:spcPct val="90000"/>
              </a:lnSpc>
              <a:spcBef>
                <a:spcPct val="0"/>
              </a:spcBef>
              <a:spcAft>
                <a:spcPct val="15000"/>
              </a:spcAft>
              <a:buClr>
                <a:schemeClr val="tx2"/>
              </a:buClr>
              <a:buChar char="••"/>
            </a:pPr>
            <a:r>
              <a:rPr lang="en-CA" sz="2000" dirty="0" smtClean="0"/>
              <a:t>Wearing </a:t>
            </a:r>
            <a:r>
              <a:rPr lang="en-CA" sz="2000" dirty="0"/>
              <a:t>baggy clothes</a:t>
            </a:r>
          </a:p>
          <a:p>
            <a:pPr marL="171450" lvl="1" indent="-171450" defTabSz="844550">
              <a:lnSpc>
                <a:spcPct val="90000"/>
              </a:lnSpc>
              <a:spcBef>
                <a:spcPct val="0"/>
              </a:spcBef>
              <a:spcAft>
                <a:spcPct val="15000"/>
              </a:spcAft>
              <a:buClr>
                <a:schemeClr val="tx2"/>
              </a:buClr>
              <a:buChar char="••"/>
            </a:pPr>
            <a:r>
              <a:rPr lang="en-CA" sz="2000" dirty="0"/>
              <a:t>Excessive exercise</a:t>
            </a:r>
          </a:p>
          <a:p>
            <a:pPr marL="171450" lvl="1" indent="-171450" defTabSz="844550">
              <a:lnSpc>
                <a:spcPct val="90000"/>
              </a:lnSpc>
              <a:spcBef>
                <a:spcPct val="0"/>
              </a:spcBef>
              <a:spcAft>
                <a:spcPct val="15000"/>
              </a:spcAft>
              <a:buClr>
                <a:schemeClr val="tx2"/>
              </a:buClr>
              <a:buChar char="••"/>
            </a:pPr>
            <a:r>
              <a:rPr lang="en-CA" sz="2000" dirty="0"/>
              <a:t>Thin or overweight appearance</a:t>
            </a:r>
          </a:p>
          <a:p>
            <a:pPr marL="171450" lvl="1" indent="-171450" defTabSz="844550">
              <a:lnSpc>
                <a:spcPct val="90000"/>
              </a:lnSpc>
              <a:spcBef>
                <a:spcPct val="0"/>
              </a:spcBef>
              <a:spcAft>
                <a:spcPct val="15000"/>
              </a:spcAft>
              <a:buClr>
                <a:schemeClr val="tx2"/>
              </a:buClr>
              <a:buChar char="••"/>
            </a:pPr>
            <a:r>
              <a:rPr lang="en-CA" sz="2000" dirty="0"/>
              <a:t>Difficulty sleeping (too much/little</a:t>
            </a:r>
            <a:r>
              <a:rPr lang="en-CA" sz="1900" dirty="0" smtClean="0"/>
              <a:t>)</a:t>
            </a:r>
            <a:endParaRPr lang="en-CA" sz="1900" dirty="0"/>
          </a:p>
        </p:txBody>
      </p:sp>
    </p:spTree>
    <p:extLst>
      <p:ext uri="{BB962C8B-B14F-4D97-AF65-F5344CB8AC3E}">
        <p14:creationId xmlns:p14="http://schemas.microsoft.com/office/powerpoint/2010/main" val="264208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xEl>
                                              <p:pRg st="3" end="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xEl>
                                              <p:pRg st="4" end="4"/>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
                                            <p:txEl>
                                              <p:pRg st="8" end="8"/>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
                                            <p:txEl>
                                              <p:pRg st="9" end="9"/>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
                                            <p:txEl>
                                              <p:pRg st="10" end="1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321" y="332656"/>
            <a:ext cx="8229600" cy="990600"/>
          </a:xfrm>
        </p:spPr>
        <p:txBody>
          <a:bodyPr/>
          <a:lstStyle/>
          <a:p>
            <a:pPr algn="ctr"/>
            <a:r>
              <a:rPr lang="en-CA" dirty="0" smtClean="0"/>
              <a:t>Substance-Related Disorders</a:t>
            </a:r>
            <a:endParaRPr lang="en-CA" dirty="0"/>
          </a:p>
        </p:txBody>
      </p:sp>
      <p:sp>
        <p:nvSpPr>
          <p:cNvPr id="5" name="TextBox 4"/>
          <p:cNvSpPr txBox="1"/>
          <p:nvPr/>
        </p:nvSpPr>
        <p:spPr>
          <a:xfrm>
            <a:off x="323528" y="1374303"/>
            <a:ext cx="3312368" cy="3163238"/>
          </a:xfrm>
          <a:prstGeom prst="rect">
            <a:avLst/>
          </a:prstGeom>
          <a:solidFill>
            <a:srgbClr val="E6CDFF"/>
          </a:solidFill>
          <a:ln w="38100">
            <a:solidFill>
              <a:srgbClr val="7030A0"/>
            </a:solidFill>
          </a:ln>
        </p:spPr>
        <p:txBody>
          <a:bodyPr wrap="square" rtlCol="0">
            <a:spAutoFit/>
          </a:bodyPr>
          <a:lstStyle/>
          <a:p>
            <a:pPr algn="ctr"/>
            <a:r>
              <a:rPr lang="en-CA" sz="2400" b="1" dirty="0" smtClean="0"/>
              <a:t>Types of Substances</a:t>
            </a:r>
          </a:p>
          <a:p>
            <a:pPr marL="285750" indent="-285750">
              <a:lnSpc>
                <a:spcPct val="114000"/>
              </a:lnSpc>
              <a:buFont typeface="Arial" panose="020B0604020202020204" pitchFamily="34" charset="0"/>
              <a:buChar char="•"/>
            </a:pPr>
            <a:r>
              <a:rPr lang="en-CA" sz="2200" dirty="0" smtClean="0"/>
              <a:t>Alcohol</a:t>
            </a:r>
          </a:p>
          <a:p>
            <a:pPr marL="285750" indent="-285750">
              <a:lnSpc>
                <a:spcPct val="114000"/>
              </a:lnSpc>
              <a:buFont typeface="Arial" panose="020B0604020202020204" pitchFamily="34" charset="0"/>
              <a:buChar char="•"/>
            </a:pPr>
            <a:r>
              <a:rPr lang="en-CA" sz="2200" dirty="0" smtClean="0"/>
              <a:t>Prescription Drugs</a:t>
            </a:r>
          </a:p>
          <a:p>
            <a:pPr marL="285750" indent="-285750">
              <a:lnSpc>
                <a:spcPct val="114000"/>
              </a:lnSpc>
              <a:buFont typeface="Arial" panose="020B0604020202020204" pitchFamily="34" charset="0"/>
              <a:buChar char="•"/>
            </a:pPr>
            <a:r>
              <a:rPr lang="en-CA" sz="2200" dirty="0" smtClean="0"/>
              <a:t>Over the Counter Drugs/Substances </a:t>
            </a:r>
          </a:p>
          <a:p>
            <a:pPr marL="742950" lvl="1" indent="-285750">
              <a:lnSpc>
                <a:spcPct val="114000"/>
              </a:lnSpc>
              <a:buFont typeface="Arial" panose="020B0604020202020204" pitchFamily="34" charset="0"/>
              <a:buChar char="•"/>
            </a:pPr>
            <a:r>
              <a:rPr lang="en-CA" sz="2200" dirty="0" smtClean="0"/>
              <a:t>(solvents, glues or aerosols)</a:t>
            </a:r>
          </a:p>
          <a:p>
            <a:pPr marL="285750" indent="-285750">
              <a:lnSpc>
                <a:spcPct val="114000"/>
              </a:lnSpc>
              <a:buFont typeface="Arial" panose="020B0604020202020204" pitchFamily="34" charset="0"/>
              <a:buChar char="•"/>
            </a:pPr>
            <a:r>
              <a:rPr lang="en-CA" sz="2200" dirty="0" smtClean="0"/>
              <a:t>Illegal Drugs</a:t>
            </a:r>
          </a:p>
        </p:txBody>
      </p:sp>
      <p:sp>
        <p:nvSpPr>
          <p:cNvPr id="6" name="TextBox 5"/>
          <p:cNvSpPr txBox="1"/>
          <p:nvPr/>
        </p:nvSpPr>
        <p:spPr>
          <a:xfrm>
            <a:off x="3851920" y="1700808"/>
            <a:ext cx="5112568" cy="4706994"/>
          </a:xfrm>
          <a:prstGeom prst="rect">
            <a:avLst/>
          </a:prstGeom>
          <a:solidFill>
            <a:srgbClr val="FFEB97"/>
          </a:solidFill>
          <a:ln w="38100">
            <a:solidFill>
              <a:srgbClr val="FFC000"/>
            </a:solidFill>
          </a:ln>
        </p:spPr>
        <p:txBody>
          <a:bodyPr wrap="square" rtlCol="0">
            <a:spAutoFit/>
          </a:bodyPr>
          <a:lstStyle/>
          <a:p>
            <a:pPr algn="ctr"/>
            <a:r>
              <a:rPr lang="en-CA" sz="2400" b="1" dirty="0" smtClean="0"/>
              <a:t>Signs of a Substance Use Problem</a:t>
            </a:r>
          </a:p>
          <a:p>
            <a:pPr marL="285750" indent="-285750">
              <a:lnSpc>
                <a:spcPct val="114000"/>
              </a:lnSpc>
              <a:buFont typeface="Arial" panose="020B0604020202020204" pitchFamily="34" charset="0"/>
              <a:buChar char="•"/>
            </a:pPr>
            <a:r>
              <a:rPr lang="en-CA" sz="2200" dirty="0" smtClean="0"/>
              <a:t>Increasing frequency and/or amount</a:t>
            </a:r>
          </a:p>
          <a:p>
            <a:pPr marL="285750" indent="-285750">
              <a:lnSpc>
                <a:spcPct val="114000"/>
              </a:lnSpc>
              <a:buFont typeface="Arial" panose="020B0604020202020204" pitchFamily="34" charset="0"/>
              <a:buChar char="•"/>
            </a:pPr>
            <a:r>
              <a:rPr lang="en-CA" sz="2200" dirty="0" smtClean="0"/>
              <a:t>Increased reliance on substance to cope with new situations</a:t>
            </a:r>
          </a:p>
          <a:p>
            <a:pPr marL="285750" indent="-285750">
              <a:lnSpc>
                <a:spcPct val="114000"/>
              </a:lnSpc>
              <a:buFont typeface="Arial" panose="020B0604020202020204" pitchFamily="34" charset="0"/>
              <a:buChar char="•"/>
            </a:pPr>
            <a:r>
              <a:rPr lang="en-CA" sz="2200" dirty="0" smtClean="0"/>
              <a:t>Memory lapses</a:t>
            </a:r>
          </a:p>
          <a:p>
            <a:pPr marL="285750" indent="-285750">
              <a:lnSpc>
                <a:spcPct val="114000"/>
              </a:lnSpc>
              <a:buFont typeface="Arial" panose="020B0604020202020204" pitchFamily="34" charset="0"/>
              <a:buChar char="•"/>
            </a:pPr>
            <a:r>
              <a:rPr lang="en-CA" sz="2200" dirty="0" smtClean="0"/>
              <a:t>Increased socializing with people who use</a:t>
            </a:r>
          </a:p>
          <a:p>
            <a:pPr marL="285750" indent="-285750">
              <a:lnSpc>
                <a:spcPct val="114000"/>
              </a:lnSpc>
              <a:buFont typeface="Arial" panose="020B0604020202020204" pitchFamily="34" charset="0"/>
              <a:buChar char="•"/>
            </a:pPr>
            <a:r>
              <a:rPr lang="en-CA" sz="2200" dirty="0" smtClean="0"/>
              <a:t>Lying about use</a:t>
            </a:r>
          </a:p>
          <a:p>
            <a:pPr marL="285750" indent="-285750">
              <a:lnSpc>
                <a:spcPct val="114000"/>
              </a:lnSpc>
              <a:buFont typeface="Arial" panose="020B0604020202020204" pitchFamily="34" charset="0"/>
              <a:buChar char="•"/>
            </a:pPr>
            <a:r>
              <a:rPr lang="en-CA" sz="2200" dirty="0" smtClean="0"/>
              <a:t>Difficulty to meeting role expectations/obligations</a:t>
            </a:r>
          </a:p>
          <a:p>
            <a:pPr marL="285750" indent="-285750">
              <a:lnSpc>
                <a:spcPct val="114000"/>
              </a:lnSpc>
              <a:buFont typeface="Arial" panose="020B0604020202020204" pitchFamily="34" charset="0"/>
              <a:buChar char="•"/>
            </a:pPr>
            <a:r>
              <a:rPr lang="en-CA" sz="2200" dirty="0" smtClean="0"/>
              <a:t>Financial problems</a:t>
            </a:r>
          </a:p>
          <a:p>
            <a:pPr marL="285750" indent="-285750">
              <a:lnSpc>
                <a:spcPct val="114000"/>
              </a:lnSpc>
              <a:buFont typeface="Arial" panose="020B0604020202020204" pitchFamily="34" charset="0"/>
              <a:buChar char="•"/>
            </a:pPr>
            <a:r>
              <a:rPr lang="en-CA" sz="2200" dirty="0" smtClean="0"/>
              <a:t>Increased risky behaviours</a:t>
            </a:r>
          </a:p>
        </p:txBody>
      </p:sp>
    </p:spTree>
    <p:extLst>
      <p:ext uri="{BB962C8B-B14F-4D97-AF65-F5344CB8AC3E}">
        <p14:creationId xmlns:p14="http://schemas.microsoft.com/office/powerpoint/2010/main" val="418049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Adapting Your Approach</a:t>
            </a:r>
            <a:endParaRPr lang="en-CA" dirty="0"/>
          </a:p>
        </p:txBody>
      </p:sp>
      <p:sp>
        <p:nvSpPr>
          <p:cNvPr id="3" name="Content Placeholder 2"/>
          <p:cNvSpPr>
            <a:spLocks noGrp="1"/>
          </p:cNvSpPr>
          <p:nvPr>
            <p:ph idx="1"/>
          </p:nvPr>
        </p:nvSpPr>
        <p:spPr/>
        <p:txBody>
          <a:bodyPr>
            <a:normAutofit lnSpcReduction="10000"/>
          </a:bodyPr>
          <a:lstStyle/>
          <a:p>
            <a:pPr>
              <a:buClr>
                <a:schemeClr val="tx2"/>
              </a:buClr>
            </a:pPr>
            <a:r>
              <a:rPr lang="en-CA" dirty="0" smtClean="0"/>
              <a:t>What are three things a Peer Mentor could do to adapt their mentoring approach when working with a student who appears or shows:</a:t>
            </a:r>
          </a:p>
          <a:p>
            <a:pPr lvl="1">
              <a:buClr>
                <a:schemeClr val="tx2"/>
              </a:buClr>
            </a:pPr>
            <a:r>
              <a:rPr lang="en-CA" sz="2400" dirty="0" smtClean="0"/>
              <a:t>Low mood, low energy (“I’m so tired. I don’t think I can do it. Why bother? I’m a failure.”)</a:t>
            </a:r>
          </a:p>
          <a:p>
            <a:pPr lvl="1">
              <a:buClr>
                <a:schemeClr val="tx2"/>
              </a:buClr>
            </a:pPr>
            <a:r>
              <a:rPr lang="en-CA" sz="2400" dirty="0" smtClean="0"/>
              <a:t>Visibly anxious, difficulty concentrating (“I’m so stressed I can’t think clearly.”)</a:t>
            </a:r>
          </a:p>
          <a:p>
            <a:pPr lvl="1">
              <a:buClr>
                <a:schemeClr val="tx2"/>
              </a:buClr>
            </a:pPr>
            <a:r>
              <a:rPr lang="en-CA" sz="2400" dirty="0" smtClean="0"/>
              <a:t>Low self-esteem, highly self-critical (“It has to be perfect or I can’t hand it in.”)</a:t>
            </a:r>
            <a:endParaRPr lang="en-CA" sz="2400" dirty="0"/>
          </a:p>
          <a:p>
            <a:pPr lvl="1"/>
            <a:endParaRPr lang="en-CA" dirty="0" smtClean="0"/>
          </a:p>
          <a:p>
            <a:pPr marL="0" indent="0">
              <a:buNone/>
            </a:pPr>
            <a:r>
              <a:rPr lang="en-CA" dirty="0" smtClean="0"/>
              <a:t>Remember: Goal is </a:t>
            </a:r>
            <a:r>
              <a:rPr lang="en-CA" b="1" dirty="0" smtClean="0"/>
              <a:t>not</a:t>
            </a:r>
            <a:r>
              <a:rPr lang="en-CA" dirty="0" smtClean="0"/>
              <a:t> diagnosis, but rather being mindful of your own mentoring approach (YOUR behaviour, words, energy level, body language)</a:t>
            </a:r>
          </a:p>
          <a:p>
            <a:endParaRPr lang="en-CA" dirty="0"/>
          </a:p>
        </p:txBody>
      </p:sp>
    </p:spTree>
    <p:extLst>
      <p:ext uri="{BB962C8B-B14F-4D97-AF65-F5344CB8AC3E}">
        <p14:creationId xmlns:p14="http://schemas.microsoft.com/office/powerpoint/2010/main" val="2988297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7448"/>
          </a:xfrm>
        </p:spPr>
        <p:txBody>
          <a:bodyPr>
            <a:normAutofit/>
          </a:bodyPr>
          <a:lstStyle/>
          <a:p>
            <a:pPr algn="ctr"/>
            <a:r>
              <a:rPr lang="en-CA" dirty="0" smtClean="0"/>
              <a:t>How You Can Help</a:t>
            </a:r>
            <a:br>
              <a:rPr lang="en-CA" dirty="0" smtClean="0"/>
            </a:br>
            <a:r>
              <a:rPr lang="en-CA" sz="4900" dirty="0" smtClean="0"/>
              <a:t>A L S R</a:t>
            </a:r>
            <a:endParaRPr lang="en-CA" sz="4900" dirty="0"/>
          </a:p>
        </p:txBody>
      </p:sp>
      <p:sp>
        <p:nvSpPr>
          <p:cNvPr id="6" name="Freeform 5"/>
          <p:cNvSpPr/>
          <p:nvPr/>
        </p:nvSpPr>
        <p:spPr>
          <a:xfrm>
            <a:off x="2678" y="26807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ln w="76200"/>
        </p:spPr>
        <p:style>
          <a:lnRef idx="2">
            <a:schemeClr val="accent4"/>
          </a:lnRef>
          <a:fillRef idx="1">
            <a:schemeClr val="lt1"/>
          </a:fillRef>
          <a:effectRef idx="0">
            <a:schemeClr val="accent4"/>
          </a:effectRef>
          <a:fontRef idx="minor">
            <a:schemeClr val="dk1"/>
          </a:fontRef>
        </p:style>
        <p:txBody>
          <a:bodyPr spcFirstLastPara="0" vert="horz" wrap="square" lIns="541545" tIns="429184" rIns="541545" bIns="429184" numCol="1" spcCol="1270" anchor="ctr" anchorCtr="0">
            <a:noAutofit/>
          </a:bodyPr>
          <a:lstStyle/>
          <a:p>
            <a:pPr lvl="0" algn="ctr" defTabSz="1244600">
              <a:lnSpc>
                <a:spcPct val="90000"/>
              </a:lnSpc>
              <a:spcBef>
                <a:spcPct val="0"/>
              </a:spcBef>
              <a:spcAft>
                <a:spcPct val="35000"/>
              </a:spcAft>
            </a:pPr>
            <a:r>
              <a:rPr lang="en-CA" sz="2800" b="1" kern="1200" dirty="0" smtClean="0"/>
              <a:t>Approach</a:t>
            </a:r>
            <a:endParaRPr lang="en-CA" sz="2800" kern="1200" dirty="0"/>
          </a:p>
        </p:txBody>
      </p:sp>
      <p:sp>
        <p:nvSpPr>
          <p:cNvPr id="7" name="Freeform 6"/>
          <p:cNvSpPr/>
          <p:nvPr/>
        </p:nvSpPr>
        <p:spPr>
          <a:xfrm>
            <a:off x="2152947" y="26807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0070C0"/>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29184" rIns="541545" bIns="429184" numCol="1" spcCol="1270" anchor="ctr" anchorCtr="0">
            <a:noAutofit/>
          </a:bodyPr>
          <a:lstStyle/>
          <a:p>
            <a:pPr lvl="0" algn="ctr" defTabSz="1244600">
              <a:lnSpc>
                <a:spcPct val="90000"/>
              </a:lnSpc>
              <a:spcBef>
                <a:spcPct val="0"/>
              </a:spcBef>
              <a:spcAft>
                <a:spcPct val="35000"/>
              </a:spcAft>
            </a:pPr>
            <a:r>
              <a:rPr lang="en-CA" sz="2800" b="1" kern="1200" dirty="0" smtClean="0"/>
              <a:t>Listen</a:t>
            </a:r>
            <a:endParaRPr lang="en-CA" sz="2800" kern="1200" dirty="0"/>
          </a:p>
        </p:txBody>
      </p:sp>
      <p:sp>
        <p:nvSpPr>
          <p:cNvPr id="8" name="Freeform 7"/>
          <p:cNvSpPr/>
          <p:nvPr/>
        </p:nvSpPr>
        <p:spPr>
          <a:xfrm>
            <a:off x="4303216" y="26807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99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29184" rIns="541545" bIns="429184" numCol="1" spcCol="1270" anchor="ctr" anchorCtr="0">
            <a:noAutofit/>
          </a:bodyPr>
          <a:lstStyle/>
          <a:p>
            <a:pPr lvl="0" algn="ctr" defTabSz="1244600">
              <a:lnSpc>
                <a:spcPct val="90000"/>
              </a:lnSpc>
              <a:spcBef>
                <a:spcPct val="0"/>
              </a:spcBef>
              <a:spcAft>
                <a:spcPct val="35000"/>
              </a:spcAft>
            </a:pPr>
            <a:r>
              <a:rPr lang="en-CA" sz="2800" b="1" kern="1200" dirty="0" smtClean="0"/>
              <a:t>Support</a:t>
            </a:r>
            <a:endParaRPr lang="en-CA" sz="2800" kern="1200" dirty="0"/>
          </a:p>
        </p:txBody>
      </p:sp>
      <p:sp>
        <p:nvSpPr>
          <p:cNvPr id="9" name="Freeform 8"/>
          <p:cNvSpPr/>
          <p:nvPr/>
        </p:nvSpPr>
        <p:spPr>
          <a:xfrm>
            <a:off x="6453485" y="26807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FF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29184" rIns="541545" bIns="429184" numCol="1" spcCol="1270" anchor="ctr" anchorCtr="0">
            <a:noAutofit/>
          </a:bodyPr>
          <a:lstStyle/>
          <a:p>
            <a:pPr lvl="0" algn="ctr" defTabSz="1244600">
              <a:lnSpc>
                <a:spcPct val="90000"/>
              </a:lnSpc>
              <a:spcBef>
                <a:spcPct val="0"/>
              </a:spcBef>
              <a:spcAft>
                <a:spcPct val="35000"/>
              </a:spcAft>
            </a:pPr>
            <a:r>
              <a:rPr lang="en-CA" sz="2800" b="1" kern="1200" dirty="0" smtClean="0"/>
              <a:t>Refer</a:t>
            </a:r>
            <a:endParaRPr lang="en-CA" sz="2800" kern="1200" dirty="0"/>
          </a:p>
        </p:txBody>
      </p:sp>
    </p:spTree>
    <p:extLst>
      <p:ext uri="{BB962C8B-B14F-4D97-AF65-F5344CB8AC3E}">
        <p14:creationId xmlns:p14="http://schemas.microsoft.com/office/powerpoint/2010/main" val="2677860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206" y="356988"/>
            <a:ext cx="8229600" cy="990600"/>
          </a:xfrm>
        </p:spPr>
        <p:txBody>
          <a:bodyPr>
            <a:normAutofit/>
          </a:bodyPr>
          <a:lstStyle/>
          <a:p>
            <a:pPr algn="ctr"/>
            <a:r>
              <a:rPr lang="en-CA" sz="5400" b="1" dirty="0" smtClean="0"/>
              <a:t>ALSR</a:t>
            </a:r>
            <a:endParaRPr lang="en-CA" sz="5400" b="1" dirty="0"/>
          </a:p>
        </p:txBody>
      </p:sp>
      <p:sp>
        <p:nvSpPr>
          <p:cNvPr id="10" name="Freeform 9"/>
          <p:cNvSpPr/>
          <p:nvPr/>
        </p:nvSpPr>
        <p:spPr>
          <a:xfrm>
            <a:off x="2179534" y="1648602"/>
            <a:ext cx="2338459" cy="2338459"/>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2338459"/>
                </a:moveTo>
                <a:cubicBezTo>
                  <a:pt x="0" y="1046964"/>
                  <a:pt x="1046964" y="0"/>
                  <a:pt x="2338459" y="0"/>
                </a:cubicBezTo>
                <a:lnTo>
                  <a:pt x="2338459" y="2338459"/>
                </a:lnTo>
                <a:lnTo>
                  <a:pt x="0" y="2338459"/>
                </a:lnTo>
                <a:close/>
              </a:path>
            </a:pathLst>
          </a:custGeom>
          <a:solidFill>
            <a:srgbClr val="CC99FF"/>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841383" tIns="841383" rIns="156464" bIns="156464" numCol="1" spcCol="1270" anchor="ctr" anchorCtr="0">
            <a:noAutofit/>
          </a:bodyPr>
          <a:lstStyle/>
          <a:p>
            <a:pPr lvl="0" algn="ctr" defTabSz="977900">
              <a:lnSpc>
                <a:spcPct val="90000"/>
              </a:lnSpc>
              <a:spcBef>
                <a:spcPct val="0"/>
              </a:spcBef>
              <a:spcAft>
                <a:spcPct val="35000"/>
              </a:spcAft>
            </a:pPr>
            <a:r>
              <a:rPr lang="en-CA" sz="2400" b="1" kern="1200" dirty="0" smtClean="0"/>
              <a:t>Approach</a:t>
            </a:r>
            <a:endParaRPr lang="en-CA" sz="2000" b="1" kern="1200" dirty="0"/>
          </a:p>
        </p:txBody>
      </p:sp>
      <p:sp>
        <p:nvSpPr>
          <p:cNvPr id="9" name="Freeform 8"/>
          <p:cNvSpPr/>
          <p:nvPr/>
        </p:nvSpPr>
        <p:spPr>
          <a:xfrm>
            <a:off x="50390" y="1340768"/>
            <a:ext cx="3679115" cy="1728192"/>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a:solidFill>
              <a:srgbClr val="CC99FF"/>
            </a:solidFill>
          </a:ln>
        </p:spPr>
        <p:style>
          <a:lnRef idx="1">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180000" rIns="891672" bIns="523351" numCol="1" spcCol="1270" anchor="t" anchorCtr="0">
            <a:noAutofit/>
          </a:bodyPr>
          <a:lstStyle/>
          <a:p>
            <a:pPr marL="342900" lvl="1" indent="-342900" algn="l" defTabSz="622300">
              <a:lnSpc>
                <a:spcPct val="90000"/>
              </a:lnSpc>
              <a:spcBef>
                <a:spcPct val="0"/>
              </a:spcBef>
              <a:spcAft>
                <a:spcPct val="15000"/>
              </a:spcAft>
              <a:buFont typeface="Arial" panose="020B0604020202020204" pitchFamily="34" charset="0"/>
              <a:buChar char="•"/>
            </a:pPr>
            <a:r>
              <a:rPr lang="en-CA" sz="2400" kern="1200" dirty="0" smtClean="0"/>
              <a:t>Reach out; Talk to them when you are calm and have time</a:t>
            </a:r>
            <a:endParaRPr lang="en-CA" sz="2400" kern="1200" dirty="0"/>
          </a:p>
        </p:txBody>
      </p:sp>
      <p:sp>
        <p:nvSpPr>
          <p:cNvPr id="11" name="Freeform 10"/>
          <p:cNvSpPr/>
          <p:nvPr/>
        </p:nvSpPr>
        <p:spPr>
          <a:xfrm>
            <a:off x="4626006" y="1634169"/>
            <a:ext cx="2338459" cy="2338459"/>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0"/>
                </a:moveTo>
                <a:cubicBezTo>
                  <a:pt x="1291495" y="0"/>
                  <a:pt x="2338459" y="1046964"/>
                  <a:pt x="2338459" y="2338459"/>
                </a:cubicBezTo>
                <a:lnTo>
                  <a:pt x="0" y="2338459"/>
                </a:lnTo>
                <a:lnTo>
                  <a:pt x="0" y="0"/>
                </a:lnTo>
                <a:close/>
              </a:path>
            </a:pathLst>
          </a:custGeom>
          <a:solidFill>
            <a:srgbClr val="99CCFF"/>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3311292"/>
              <a:satOff val="13270"/>
              <a:lumOff val="2876"/>
              <a:alphaOff val="0"/>
            </a:schemeClr>
          </a:fillRef>
          <a:effectRef idx="1">
            <a:schemeClr val="accent5">
              <a:hueOff val="-3311292"/>
              <a:satOff val="13270"/>
              <a:lumOff val="2876"/>
              <a:alphaOff val="0"/>
            </a:schemeClr>
          </a:effectRef>
          <a:fontRef idx="minor">
            <a:schemeClr val="dk1"/>
          </a:fontRef>
        </p:style>
        <p:txBody>
          <a:bodyPr spcFirstLastPara="0" vert="horz" wrap="square" lIns="156464" tIns="841383" rIns="841383" bIns="156464" numCol="1" spcCol="1270" anchor="ctr" anchorCtr="0">
            <a:noAutofit/>
          </a:bodyPr>
          <a:lstStyle/>
          <a:p>
            <a:pPr lvl="0" algn="ctr" defTabSz="977900">
              <a:lnSpc>
                <a:spcPct val="90000"/>
              </a:lnSpc>
              <a:spcBef>
                <a:spcPct val="0"/>
              </a:spcBef>
              <a:spcAft>
                <a:spcPct val="35000"/>
              </a:spcAft>
            </a:pPr>
            <a:r>
              <a:rPr lang="en-CA" sz="2400" b="1" kern="1200" dirty="0" smtClean="0"/>
              <a:t>Listen</a:t>
            </a:r>
            <a:endParaRPr lang="en-CA" sz="2200" b="1" kern="1200" dirty="0"/>
          </a:p>
        </p:txBody>
      </p:sp>
      <p:sp>
        <p:nvSpPr>
          <p:cNvPr id="8" name="Freeform 7"/>
          <p:cNvSpPr/>
          <p:nvPr/>
        </p:nvSpPr>
        <p:spPr>
          <a:xfrm>
            <a:off x="5795234" y="1259760"/>
            <a:ext cx="3097246" cy="1728192"/>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a:solidFill>
              <a:srgbClr val="99CCFF"/>
            </a:solidFill>
          </a:ln>
        </p:spPr>
        <p:style>
          <a:lnRef idx="1">
            <a:schemeClr val="accent5">
              <a:hueOff val="-3311292"/>
              <a:satOff val="13270"/>
              <a:lumOff val="287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91672" tIns="180000" rIns="91303" bIns="523351" numCol="1" spcCol="1270" anchor="t" anchorCtr="0">
            <a:noAutofit/>
          </a:bodyPr>
          <a:lstStyle/>
          <a:p>
            <a:pPr marL="277813" lvl="1" indent="-277813" algn="l" defTabSz="622300">
              <a:lnSpc>
                <a:spcPct val="90000"/>
              </a:lnSpc>
              <a:spcBef>
                <a:spcPct val="0"/>
              </a:spcBef>
              <a:spcAft>
                <a:spcPct val="15000"/>
              </a:spcAft>
              <a:buFont typeface="Arial" panose="020B0604020202020204" pitchFamily="34" charset="0"/>
              <a:buChar char="•"/>
            </a:pPr>
            <a:r>
              <a:rPr lang="en-CA" sz="2400" kern="1200" dirty="0" smtClean="0"/>
              <a:t>Attentively</a:t>
            </a:r>
          </a:p>
          <a:p>
            <a:pPr marL="277813" lvl="1" indent="-277813" algn="l" defTabSz="622300">
              <a:lnSpc>
                <a:spcPct val="90000"/>
              </a:lnSpc>
              <a:spcBef>
                <a:spcPct val="0"/>
              </a:spcBef>
              <a:spcAft>
                <a:spcPct val="15000"/>
              </a:spcAft>
              <a:buFont typeface="Arial" panose="020B0604020202020204" pitchFamily="34" charset="0"/>
              <a:buChar char="•"/>
            </a:pPr>
            <a:r>
              <a:rPr lang="en-CA" sz="2400" kern="1200" dirty="0" smtClean="0"/>
              <a:t>Non-Judgementally</a:t>
            </a:r>
            <a:endParaRPr lang="en-CA" sz="2400" kern="1200" dirty="0"/>
          </a:p>
        </p:txBody>
      </p:sp>
      <p:sp>
        <p:nvSpPr>
          <p:cNvPr id="13" name="Freeform 12"/>
          <p:cNvSpPr/>
          <p:nvPr/>
        </p:nvSpPr>
        <p:spPr>
          <a:xfrm>
            <a:off x="2179534" y="4095074"/>
            <a:ext cx="2338459" cy="2338459"/>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2338459" y="2338459"/>
                </a:moveTo>
                <a:cubicBezTo>
                  <a:pt x="1046964" y="2338459"/>
                  <a:pt x="0" y="1291495"/>
                  <a:pt x="0" y="0"/>
                </a:cubicBezTo>
                <a:lnTo>
                  <a:pt x="2338459" y="0"/>
                </a:lnTo>
                <a:lnTo>
                  <a:pt x="2338459" y="2338459"/>
                </a:lnTo>
                <a:close/>
              </a:path>
            </a:pathLst>
          </a:custGeom>
          <a:solidFill>
            <a:srgbClr val="99FF66"/>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9933876"/>
              <a:satOff val="39811"/>
              <a:lumOff val="8628"/>
              <a:alphaOff val="0"/>
            </a:schemeClr>
          </a:fillRef>
          <a:effectRef idx="1">
            <a:schemeClr val="accent5">
              <a:hueOff val="-9933876"/>
              <a:satOff val="39811"/>
              <a:lumOff val="8628"/>
              <a:alphaOff val="0"/>
            </a:schemeClr>
          </a:effectRef>
          <a:fontRef idx="minor">
            <a:schemeClr val="dk1"/>
          </a:fontRef>
        </p:style>
        <p:txBody>
          <a:bodyPr spcFirstLastPara="0" vert="horz" wrap="square" lIns="841383" tIns="156464" rIns="156464" bIns="841383" numCol="1" spcCol="1270" anchor="ctr" anchorCtr="0">
            <a:noAutofit/>
          </a:bodyPr>
          <a:lstStyle/>
          <a:p>
            <a:pPr lvl="0" algn="ctr" defTabSz="977900">
              <a:lnSpc>
                <a:spcPct val="90000"/>
              </a:lnSpc>
              <a:spcBef>
                <a:spcPct val="0"/>
              </a:spcBef>
              <a:spcAft>
                <a:spcPct val="35000"/>
              </a:spcAft>
            </a:pPr>
            <a:r>
              <a:rPr lang="en-CA" sz="2400" b="1" kern="1200" dirty="0" smtClean="0"/>
              <a:t>Support</a:t>
            </a:r>
            <a:endParaRPr lang="en-CA" sz="2200" b="1" kern="1200" dirty="0"/>
          </a:p>
        </p:txBody>
      </p:sp>
      <p:sp>
        <p:nvSpPr>
          <p:cNvPr id="7" name="Freeform 6"/>
          <p:cNvSpPr/>
          <p:nvPr/>
        </p:nvSpPr>
        <p:spPr>
          <a:xfrm>
            <a:off x="50440" y="4095072"/>
            <a:ext cx="3117945" cy="2452956"/>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a:solidFill>
              <a:srgbClr val="99FF66"/>
            </a:solidFill>
          </a:ln>
        </p:spPr>
        <p:style>
          <a:lnRef idx="1">
            <a:schemeClr val="accent5">
              <a:hueOff val="-9933876"/>
              <a:satOff val="39811"/>
              <a:lumOff val="862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180000" rIns="891672" bIns="91303" numCol="1" spcCol="1270" anchor="t" anchorCtr="0">
            <a:noAutofit/>
          </a:bodyPr>
          <a:lstStyle/>
          <a:p>
            <a:pPr marL="342900" lvl="1" indent="-342900" algn="l" defTabSz="622300">
              <a:lnSpc>
                <a:spcPct val="90000"/>
              </a:lnSpc>
              <a:spcBef>
                <a:spcPct val="0"/>
              </a:spcBef>
              <a:buFont typeface="Arial" panose="020B0604020202020204" pitchFamily="34" charset="0"/>
              <a:buChar char="•"/>
            </a:pPr>
            <a:r>
              <a:rPr lang="en-CA" sz="2400" kern="1200" dirty="0" smtClean="0"/>
              <a:t>Give reassurance and comfort. Give advice only when asked.</a:t>
            </a:r>
            <a:endParaRPr lang="en-CA" sz="2400" kern="1200" dirty="0"/>
          </a:p>
        </p:txBody>
      </p:sp>
      <p:sp>
        <p:nvSpPr>
          <p:cNvPr id="12" name="Freeform 11"/>
          <p:cNvSpPr/>
          <p:nvPr/>
        </p:nvSpPr>
        <p:spPr>
          <a:xfrm>
            <a:off x="4626006" y="4095073"/>
            <a:ext cx="2338460" cy="2338460"/>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2338459" y="0"/>
                </a:moveTo>
                <a:cubicBezTo>
                  <a:pt x="2338459" y="1291495"/>
                  <a:pt x="1291495" y="2338459"/>
                  <a:pt x="0" y="2338459"/>
                </a:cubicBezTo>
                <a:lnTo>
                  <a:pt x="0" y="0"/>
                </a:lnTo>
                <a:lnTo>
                  <a:pt x="2338459" y="0"/>
                </a:lnTo>
                <a:close/>
              </a:path>
            </a:pathLst>
          </a:custGeom>
          <a:solidFill>
            <a:srgbClr val="FFFF66"/>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6622584"/>
              <a:satOff val="26541"/>
              <a:lumOff val="5752"/>
              <a:alphaOff val="0"/>
            </a:schemeClr>
          </a:fillRef>
          <a:effectRef idx="1">
            <a:schemeClr val="accent5">
              <a:hueOff val="-6622584"/>
              <a:satOff val="26541"/>
              <a:lumOff val="5752"/>
              <a:alphaOff val="0"/>
            </a:schemeClr>
          </a:effectRef>
          <a:fontRef idx="minor">
            <a:schemeClr val="dk1"/>
          </a:fontRef>
        </p:style>
        <p:txBody>
          <a:bodyPr spcFirstLastPara="0" vert="horz" wrap="square" lIns="156464" tIns="156465" rIns="841384" bIns="841383" numCol="1" spcCol="1270" anchor="ctr" anchorCtr="0">
            <a:noAutofit/>
          </a:bodyPr>
          <a:lstStyle/>
          <a:p>
            <a:pPr lvl="0" algn="ctr" defTabSz="977900">
              <a:lnSpc>
                <a:spcPct val="90000"/>
              </a:lnSpc>
              <a:spcBef>
                <a:spcPct val="0"/>
              </a:spcBef>
              <a:spcAft>
                <a:spcPct val="35000"/>
              </a:spcAft>
            </a:pPr>
            <a:r>
              <a:rPr lang="en-CA" sz="2400" b="1" kern="1200" dirty="0" smtClean="0"/>
              <a:t>Refer</a:t>
            </a:r>
            <a:endParaRPr lang="en-CA" sz="2200" b="1" kern="1200" dirty="0"/>
          </a:p>
        </p:txBody>
      </p:sp>
      <p:sp>
        <p:nvSpPr>
          <p:cNvPr id="6" name="Freeform 5"/>
          <p:cNvSpPr/>
          <p:nvPr/>
        </p:nvSpPr>
        <p:spPr>
          <a:xfrm>
            <a:off x="5795236" y="4095072"/>
            <a:ext cx="3096516" cy="2452955"/>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a:solidFill>
              <a:srgbClr val="FFFF66"/>
            </a:solidFill>
          </a:ln>
        </p:spPr>
        <p:style>
          <a:lnRef idx="1">
            <a:schemeClr val="accent5">
              <a:hueOff val="-6622584"/>
              <a:satOff val="26541"/>
              <a:lumOff val="575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91672" tIns="180000" rIns="91303" bIns="91303" numCol="1" spcCol="1270" anchor="t" anchorCtr="0">
            <a:noAutofit/>
          </a:bodyPr>
          <a:lstStyle/>
          <a:p>
            <a:pPr marL="517525" lvl="2" indent="-179388" defTabSz="622300">
              <a:lnSpc>
                <a:spcPct val="90000"/>
              </a:lnSpc>
              <a:spcBef>
                <a:spcPct val="0"/>
              </a:spcBef>
              <a:spcAft>
                <a:spcPct val="15000"/>
              </a:spcAft>
              <a:buFont typeface="Arial" panose="020B0604020202020204" pitchFamily="34" charset="0"/>
              <a:buChar char="•"/>
            </a:pPr>
            <a:r>
              <a:rPr lang="en-CA" sz="2400" kern="1200" dirty="0" smtClean="0"/>
              <a:t>Help them find resources and encourage use.</a:t>
            </a:r>
            <a:endParaRPr lang="en-CA" sz="2800" kern="1200" dirty="0"/>
          </a:p>
        </p:txBody>
      </p:sp>
    </p:spTree>
    <p:extLst>
      <p:ext uri="{BB962C8B-B14F-4D97-AF65-F5344CB8AC3E}">
        <p14:creationId xmlns:p14="http://schemas.microsoft.com/office/powerpoint/2010/main" val="21751334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8"/>
          <p:cNvSpPr/>
          <p:nvPr/>
        </p:nvSpPr>
        <p:spPr>
          <a:xfrm>
            <a:off x="5292081" y="3573016"/>
            <a:ext cx="3744415" cy="3168352"/>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2338459"/>
                </a:moveTo>
                <a:cubicBezTo>
                  <a:pt x="0" y="1046964"/>
                  <a:pt x="1046964" y="0"/>
                  <a:pt x="2338459" y="0"/>
                </a:cubicBezTo>
                <a:lnTo>
                  <a:pt x="2338459" y="2338459"/>
                </a:lnTo>
                <a:lnTo>
                  <a:pt x="0" y="2338459"/>
                </a:lnTo>
                <a:close/>
              </a:path>
            </a:pathLst>
          </a:custGeom>
          <a:solidFill>
            <a:srgbClr val="CC99FF"/>
          </a:solidFill>
          <a:ln w="28575">
            <a:solidFill>
              <a:srgbClr val="CC99FF"/>
            </a:solid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841383" tIns="841383" rIns="156464" bIns="156464" numCol="1" spcCol="1270" anchor="ctr" anchorCtr="0">
            <a:noAutofit/>
          </a:bodyPr>
          <a:lstStyle/>
          <a:p>
            <a:pPr lvl="0" algn="ctr" defTabSz="977900">
              <a:lnSpc>
                <a:spcPct val="90000"/>
              </a:lnSpc>
              <a:spcBef>
                <a:spcPct val="0"/>
              </a:spcBef>
              <a:spcAft>
                <a:spcPct val="35000"/>
              </a:spcAft>
            </a:pPr>
            <a:endParaRPr lang="en-CA" sz="3600" b="1" kern="1200" dirty="0"/>
          </a:p>
        </p:txBody>
      </p:sp>
      <p:sp>
        <p:nvSpPr>
          <p:cNvPr id="4" name="Title 3"/>
          <p:cNvSpPr>
            <a:spLocks noGrp="1"/>
          </p:cNvSpPr>
          <p:nvPr>
            <p:ph type="title"/>
          </p:nvPr>
        </p:nvSpPr>
        <p:spPr>
          <a:xfrm>
            <a:off x="6300192" y="4941168"/>
            <a:ext cx="2520280" cy="990600"/>
          </a:xfrm>
        </p:spPr>
        <p:txBody>
          <a:bodyPr/>
          <a:lstStyle/>
          <a:p>
            <a:r>
              <a:rPr lang="en-CA" sz="3600" dirty="0" smtClean="0">
                <a:solidFill>
                  <a:schemeClr val="tx1"/>
                </a:solidFill>
              </a:rPr>
              <a:t>Approach</a:t>
            </a:r>
            <a:endParaRPr lang="en-CA" sz="3600" dirty="0">
              <a:solidFill>
                <a:schemeClr val="tx1"/>
              </a:solidFill>
            </a:endParaRPr>
          </a:p>
        </p:txBody>
      </p:sp>
      <p:sp>
        <p:nvSpPr>
          <p:cNvPr id="8" name="Freeform 7"/>
          <p:cNvSpPr/>
          <p:nvPr/>
        </p:nvSpPr>
        <p:spPr>
          <a:xfrm>
            <a:off x="107504" y="692696"/>
            <a:ext cx="7400147" cy="6048672"/>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w="31750">
            <a:solidFill>
              <a:srgbClr val="CC99FF"/>
            </a:solidFill>
          </a:ln>
        </p:spPr>
        <p:style>
          <a:lnRef idx="1">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91303" rIns="891672" bIns="523351" numCol="1" spcCol="1270" anchor="t" anchorCtr="0">
            <a:noAutofit/>
          </a:bodyPr>
          <a:lstStyle/>
          <a:p>
            <a:pPr marL="277813" lvl="1" indent="-277813" algn="l" defTabSz="622300">
              <a:lnSpc>
                <a:spcPct val="90000"/>
              </a:lnSpc>
              <a:spcBef>
                <a:spcPct val="0"/>
              </a:spcBef>
              <a:spcAft>
                <a:spcPct val="15000"/>
              </a:spcAft>
            </a:pPr>
            <a:endParaRPr lang="en-CA" sz="2000" dirty="0"/>
          </a:p>
          <a:p>
            <a:pPr lvl="1" indent="-338138" algn="l" defTabSz="622300">
              <a:lnSpc>
                <a:spcPct val="90000"/>
              </a:lnSpc>
              <a:spcBef>
                <a:spcPct val="0"/>
              </a:spcBef>
              <a:spcAft>
                <a:spcPct val="15000"/>
              </a:spcAft>
            </a:pPr>
            <a:r>
              <a:rPr lang="en-CA" sz="2400" b="1" dirty="0" smtClean="0"/>
              <a:t>Techniques </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Say what you see – focus on behaviour</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Avoid assumptions, using labels or offering a “diagnosis”</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Try to talk to the person at a good time in a quiet and private environment</a:t>
            </a:r>
          </a:p>
          <a:p>
            <a:pPr lvl="1" indent="-338138" algn="l" defTabSz="622300">
              <a:lnSpc>
                <a:spcPct val="90000"/>
              </a:lnSpc>
              <a:spcBef>
                <a:spcPct val="0"/>
              </a:spcBef>
              <a:spcAft>
                <a:spcPct val="15000"/>
              </a:spcAft>
              <a:buChar char="••"/>
            </a:pPr>
            <a:endParaRPr lang="en-CA" sz="2400" dirty="0"/>
          </a:p>
          <a:p>
            <a:pPr lvl="1" indent="-338138" algn="l" defTabSz="622300">
              <a:lnSpc>
                <a:spcPct val="90000"/>
              </a:lnSpc>
              <a:spcBef>
                <a:spcPct val="0"/>
              </a:spcBef>
              <a:spcAft>
                <a:spcPct val="15000"/>
              </a:spcAft>
            </a:pPr>
            <a:r>
              <a:rPr lang="en-CA" sz="2400" b="1" dirty="0" smtClean="0"/>
              <a:t>Examples</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“I’ve noticed that you have missed some of our appointments and I’m concerned”</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“You don’t seem like yourself lately.  How</a:t>
            </a:r>
            <a:br>
              <a:rPr lang="en-CA" sz="2400" dirty="0" smtClean="0"/>
            </a:br>
            <a:r>
              <a:rPr lang="en-CA" sz="2400" dirty="0" smtClean="0"/>
              <a:t>are you doing?”</a:t>
            </a:r>
          </a:p>
          <a:p>
            <a:pPr lvl="1" indent="-338138" algn="l" defTabSz="622300">
              <a:lnSpc>
                <a:spcPct val="90000"/>
              </a:lnSpc>
              <a:spcBef>
                <a:spcPct val="0"/>
              </a:spcBef>
              <a:spcAft>
                <a:spcPct val="15000"/>
              </a:spcAft>
              <a:buFont typeface="Arial" panose="020B0604020202020204" pitchFamily="34" charset="0"/>
              <a:buChar char="•"/>
            </a:pPr>
            <a:r>
              <a:rPr lang="en-CA" sz="2400" dirty="0" smtClean="0"/>
              <a:t>“You seem down.  Are you feeling OK?”</a:t>
            </a:r>
          </a:p>
        </p:txBody>
      </p:sp>
    </p:spTree>
    <p:extLst>
      <p:ext uri="{BB962C8B-B14F-4D97-AF65-F5344CB8AC3E}">
        <p14:creationId xmlns:p14="http://schemas.microsoft.com/office/powerpoint/2010/main" val="145407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6" end="6"/>
                                            </p:txEl>
                                          </p:spTgt>
                                        </p:tgtEl>
                                        <p:attrNameLst>
                                          <p:attrName>style.visibility</p:attrName>
                                        </p:attrNameLst>
                                      </p:cBhvr>
                                      <p:to>
                                        <p:strVal val="visible"/>
                                      </p:to>
                                    </p:set>
                                    <p:animEffect transition="in" filter="fade">
                                      <p:cBhvr>
                                        <p:cTn id="7" dur="1000"/>
                                        <p:tgtEl>
                                          <p:spTgt spid="8">
                                            <p:txEl>
                                              <p:pRg st="6" end="6"/>
                                            </p:txEl>
                                          </p:spTgt>
                                        </p:tgtEl>
                                      </p:cBhvr>
                                    </p:animEffect>
                                    <p:anim calcmode="lin" valueType="num">
                                      <p:cBhvr>
                                        <p:cTn id="8"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6" end="6"/>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xEl>
                                              <p:pRg st="7" end="7"/>
                                            </p:txEl>
                                          </p:spTgt>
                                        </p:tgtEl>
                                        <p:attrNameLst>
                                          <p:attrName>style.visibility</p:attrName>
                                        </p:attrNameLst>
                                      </p:cBhvr>
                                      <p:to>
                                        <p:strVal val="visible"/>
                                      </p:to>
                                    </p:set>
                                    <p:animEffect transition="in" filter="fade">
                                      <p:cBhvr>
                                        <p:cTn id="12" dur="1000"/>
                                        <p:tgtEl>
                                          <p:spTgt spid="8">
                                            <p:txEl>
                                              <p:pRg st="7" end="7"/>
                                            </p:txEl>
                                          </p:spTgt>
                                        </p:tgtEl>
                                      </p:cBhvr>
                                    </p:animEffect>
                                    <p:anim calcmode="lin" valueType="num">
                                      <p:cBhvr>
                                        <p:cTn id="13"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7" end="7"/>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xEl>
                                              <p:pRg st="8" end="8"/>
                                            </p:txEl>
                                          </p:spTgt>
                                        </p:tgtEl>
                                        <p:attrNameLst>
                                          <p:attrName>style.visibility</p:attrName>
                                        </p:attrNameLst>
                                      </p:cBhvr>
                                      <p:to>
                                        <p:strVal val="visible"/>
                                      </p:to>
                                    </p:set>
                                    <p:animEffect transition="in" filter="fade">
                                      <p:cBhvr>
                                        <p:cTn id="17" dur="1000"/>
                                        <p:tgtEl>
                                          <p:spTgt spid="8">
                                            <p:txEl>
                                              <p:pRg st="8" end="8"/>
                                            </p:txEl>
                                          </p:spTgt>
                                        </p:tgtEl>
                                      </p:cBhvr>
                                    </p:animEffect>
                                    <p:anim calcmode="lin" valueType="num">
                                      <p:cBhvr>
                                        <p:cTn id="18" dur="1000" fill="hold"/>
                                        <p:tgtEl>
                                          <p:spTgt spid="8">
                                            <p:txEl>
                                              <p:pRg st="8" end="8"/>
                                            </p:txEl>
                                          </p:spTgt>
                                        </p:tgtEl>
                                        <p:attrNameLst>
                                          <p:attrName>ppt_x</p:attrName>
                                        </p:attrNameLst>
                                      </p:cBhvr>
                                      <p:tavLst>
                                        <p:tav tm="0">
                                          <p:val>
                                            <p:strVal val="#ppt_x"/>
                                          </p:val>
                                        </p:tav>
                                        <p:tav tm="100000">
                                          <p:val>
                                            <p:strVal val="#ppt_x"/>
                                          </p:val>
                                        </p:tav>
                                      </p:tavLst>
                                    </p:anim>
                                    <p:anim calcmode="lin" valueType="num">
                                      <p:cBhvr>
                                        <p:cTn id="19" dur="1000" fill="hold"/>
                                        <p:tgtEl>
                                          <p:spTgt spid="8">
                                            <p:txEl>
                                              <p:pRg st="8" end="8"/>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xEl>
                                              <p:pRg st="9" end="9"/>
                                            </p:txEl>
                                          </p:spTgt>
                                        </p:tgtEl>
                                        <p:attrNameLst>
                                          <p:attrName>style.visibility</p:attrName>
                                        </p:attrNameLst>
                                      </p:cBhvr>
                                      <p:to>
                                        <p:strVal val="visible"/>
                                      </p:to>
                                    </p:set>
                                    <p:animEffect transition="in" filter="fade">
                                      <p:cBhvr>
                                        <p:cTn id="22" dur="1000"/>
                                        <p:tgtEl>
                                          <p:spTgt spid="8">
                                            <p:txEl>
                                              <p:pRg st="9" end="9"/>
                                            </p:txEl>
                                          </p:spTgt>
                                        </p:tgtEl>
                                      </p:cBhvr>
                                    </p:animEffect>
                                    <p:anim calcmode="lin" valueType="num">
                                      <p:cBhvr>
                                        <p:cTn id="23" dur="1000" fill="hold"/>
                                        <p:tgtEl>
                                          <p:spTgt spid="8">
                                            <p:txEl>
                                              <p:pRg st="9" end="9"/>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Agenda</a:t>
            </a:r>
          </a:p>
        </p:txBody>
      </p:sp>
      <p:sp>
        <p:nvSpPr>
          <p:cNvPr id="3" name="Content Placeholder 2"/>
          <p:cNvSpPr>
            <a:spLocks noGrp="1"/>
          </p:cNvSpPr>
          <p:nvPr>
            <p:ph idx="1"/>
          </p:nvPr>
        </p:nvSpPr>
        <p:spPr/>
        <p:txBody>
          <a:bodyPr>
            <a:normAutofit/>
          </a:bodyPr>
          <a:lstStyle/>
          <a:p>
            <a:pPr marL="457200" indent="-457200">
              <a:buClr>
                <a:schemeClr val="tx2"/>
              </a:buClr>
              <a:buAutoNum type="arabicPeriod"/>
            </a:pPr>
            <a:r>
              <a:rPr lang="en-CA" sz="2800" dirty="0" smtClean="0"/>
              <a:t>Mental Health Continuum Review + Activity</a:t>
            </a:r>
          </a:p>
          <a:p>
            <a:pPr marL="457200" indent="-457200">
              <a:buClr>
                <a:schemeClr val="tx2"/>
              </a:buClr>
              <a:buAutoNum type="arabicPeriod"/>
            </a:pPr>
            <a:r>
              <a:rPr lang="en-CA" sz="2800" dirty="0" smtClean="0"/>
              <a:t>How You Can Support a Person with a </a:t>
            </a:r>
            <a:r>
              <a:rPr lang="en-CA" sz="2800" dirty="0"/>
              <a:t>M</a:t>
            </a:r>
            <a:r>
              <a:rPr lang="en-CA" sz="2800" dirty="0" smtClean="0"/>
              <a:t>ental Health </a:t>
            </a:r>
            <a:r>
              <a:rPr lang="en-CA" sz="2800" dirty="0"/>
              <a:t>P</a:t>
            </a:r>
            <a:r>
              <a:rPr lang="en-CA" sz="2800" dirty="0" smtClean="0"/>
              <a:t>roblem</a:t>
            </a:r>
          </a:p>
          <a:p>
            <a:pPr marL="457200" indent="-457200">
              <a:buClr>
                <a:schemeClr val="tx2"/>
              </a:buClr>
              <a:buAutoNum type="arabicPeriod"/>
            </a:pPr>
            <a:r>
              <a:rPr lang="en-CA" sz="2800" dirty="0" smtClean="0"/>
              <a:t>Signs of Common </a:t>
            </a:r>
            <a:r>
              <a:rPr lang="en-CA" sz="2800" dirty="0"/>
              <a:t>M</a:t>
            </a:r>
            <a:r>
              <a:rPr lang="en-CA" sz="2800" dirty="0" smtClean="0"/>
              <a:t>ental </a:t>
            </a:r>
            <a:r>
              <a:rPr lang="en-CA" sz="2800" dirty="0"/>
              <a:t>H</a:t>
            </a:r>
            <a:r>
              <a:rPr lang="en-CA" sz="2800" dirty="0" smtClean="0"/>
              <a:t>ealth </a:t>
            </a:r>
            <a:r>
              <a:rPr lang="en-CA" sz="2800" dirty="0"/>
              <a:t>P</a:t>
            </a:r>
            <a:r>
              <a:rPr lang="en-CA" sz="2800" dirty="0" smtClean="0"/>
              <a:t>roblems</a:t>
            </a:r>
          </a:p>
          <a:p>
            <a:pPr marL="457200" indent="-457200">
              <a:buClr>
                <a:schemeClr val="tx2"/>
              </a:buClr>
              <a:buNone/>
            </a:pPr>
            <a:endParaRPr lang="en-CA" sz="2800" dirty="0"/>
          </a:p>
        </p:txBody>
      </p:sp>
      <p:pic>
        <p:nvPicPr>
          <p:cNvPr id="4" name="Picture 3" descr="Agenda. "/>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084168" y="3933056"/>
            <a:ext cx="2748224" cy="2732631"/>
          </a:xfrm>
          <a:prstGeom prst="rect">
            <a:avLst/>
          </a:prstGeom>
        </p:spPr>
      </p:pic>
    </p:spTree>
    <p:extLst>
      <p:ext uri="{BB962C8B-B14F-4D97-AF65-F5344CB8AC3E}">
        <p14:creationId xmlns:p14="http://schemas.microsoft.com/office/powerpoint/2010/main" val="4126634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8"/>
          <p:cNvSpPr/>
          <p:nvPr/>
        </p:nvSpPr>
        <p:spPr>
          <a:xfrm>
            <a:off x="5292081" y="3212977"/>
            <a:ext cx="3744415" cy="3528391"/>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2338459"/>
                </a:moveTo>
                <a:cubicBezTo>
                  <a:pt x="0" y="1046964"/>
                  <a:pt x="1046964" y="0"/>
                  <a:pt x="2338459" y="0"/>
                </a:cubicBezTo>
                <a:lnTo>
                  <a:pt x="2338459" y="2338459"/>
                </a:lnTo>
                <a:lnTo>
                  <a:pt x="0" y="2338459"/>
                </a:lnTo>
                <a:close/>
              </a:path>
            </a:pathLst>
          </a:custGeom>
          <a:solidFill>
            <a:srgbClr val="99CCFF"/>
          </a:solidFill>
          <a:ln w="38100">
            <a:solidFill>
              <a:srgbClr val="99CCFF"/>
            </a:solid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841383" tIns="841383" rIns="156464" bIns="156464" numCol="1" spcCol="1270" anchor="ctr" anchorCtr="0">
            <a:noAutofit/>
          </a:bodyPr>
          <a:lstStyle/>
          <a:p>
            <a:pPr lvl="0" algn="ctr" defTabSz="977900">
              <a:lnSpc>
                <a:spcPct val="90000"/>
              </a:lnSpc>
              <a:spcBef>
                <a:spcPct val="0"/>
              </a:spcBef>
              <a:spcAft>
                <a:spcPct val="35000"/>
              </a:spcAft>
            </a:pPr>
            <a:endParaRPr lang="en-CA" sz="3600" b="1" kern="1200" dirty="0"/>
          </a:p>
        </p:txBody>
      </p:sp>
      <p:sp>
        <p:nvSpPr>
          <p:cNvPr id="2" name="Title 1"/>
          <p:cNvSpPr>
            <a:spLocks noGrp="1"/>
          </p:cNvSpPr>
          <p:nvPr>
            <p:ph type="title"/>
          </p:nvPr>
        </p:nvSpPr>
        <p:spPr>
          <a:xfrm>
            <a:off x="6732240" y="4977172"/>
            <a:ext cx="1656184" cy="990600"/>
          </a:xfrm>
        </p:spPr>
        <p:txBody>
          <a:bodyPr>
            <a:normAutofit/>
          </a:bodyPr>
          <a:lstStyle/>
          <a:p>
            <a:r>
              <a:rPr lang="en-CA" sz="3600" dirty="0" smtClean="0">
                <a:solidFill>
                  <a:schemeClr val="tx1"/>
                </a:solidFill>
              </a:rPr>
              <a:t>Listen</a:t>
            </a:r>
            <a:endParaRPr lang="en-CA" sz="3600" dirty="0">
              <a:solidFill>
                <a:schemeClr val="tx1"/>
              </a:solidFill>
            </a:endParaRPr>
          </a:p>
        </p:txBody>
      </p:sp>
      <p:sp>
        <p:nvSpPr>
          <p:cNvPr id="8" name="Freeform 7"/>
          <p:cNvSpPr/>
          <p:nvPr/>
        </p:nvSpPr>
        <p:spPr>
          <a:xfrm>
            <a:off x="251520" y="548680"/>
            <a:ext cx="7400147" cy="6048672"/>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w="31750">
            <a:solidFill>
              <a:srgbClr val="99CCFF"/>
            </a:solidFill>
          </a:ln>
        </p:spPr>
        <p:style>
          <a:lnRef idx="1">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91303" rIns="891672" bIns="523351" numCol="1" spcCol="1270" anchor="t" anchorCtr="0">
            <a:noAutofit/>
          </a:bodyPr>
          <a:lstStyle/>
          <a:p>
            <a:pPr marL="396875" lvl="1" indent="-277813" algn="l" defTabSz="622300">
              <a:lnSpc>
                <a:spcPct val="90000"/>
              </a:lnSpc>
              <a:spcBef>
                <a:spcPct val="0"/>
              </a:spcBef>
              <a:spcAft>
                <a:spcPct val="15000"/>
              </a:spcAft>
            </a:pPr>
            <a:endParaRPr lang="en-CA" sz="2000" dirty="0" smtClean="0"/>
          </a:p>
          <a:p>
            <a:pPr marL="396875" lvl="1" indent="-277813" algn="l" defTabSz="622300">
              <a:lnSpc>
                <a:spcPct val="90000"/>
              </a:lnSpc>
              <a:spcBef>
                <a:spcPct val="0"/>
              </a:spcBef>
              <a:spcAft>
                <a:spcPct val="15000"/>
              </a:spcAft>
            </a:pPr>
            <a:r>
              <a:rPr lang="en-CA" sz="2400" b="1" dirty="0" smtClean="0"/>
              <a:t>Techniques</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Active listening; summarizing and clarifying statements</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Provide the opportunity for the person to vent; only speak when the person is finished</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Don’t offer personal judgements about what the person is feeling</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a:t>M</a:t>
            </a:r>
            <a:r>
              <a:rPr lang="en-CA" sz="2400" dirty="0" smtClean="0"/>
              <a:t>inimize distractions</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Be present</a:t>
            </a:r>
          </a:p>
          <a:p>
            <a:pPr marL="396875" lvl="1" indent="-277813" algn="l" defTabSz="622300">
              <a:lnSpc>
                <a:spcPct val="90000"/>
              </a:lnSpc>
              <a:spcBef>
                <a:spcPct val="0"/>
              </a:spcBef>
              <a:spcAft>
                <a:spcPct val="15000"/>
              </a:spcAft>
            </a:pPr>
            <a:r>
              <a:rPr lang="en-CA" sz="2400" b="1" dirty="0" smtClean="0"/>
              <a:t>Examples</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“Is there anything I can do to help?”</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“It sounds like you’re feeling.. (reflect</a:t>
            </a:r>
            <a:br>
              <a:rPr lang="en-CA" sz="2400" dirty="0" smtClean="0"/>
            </a:br>
            <a:r>
              <a:rPr lang="en-CA" sz="2400" dirty="0" smtClean="0"/>
              <a:t>listening, paraphrase Mentee)”</a:t>
            </a:r>
          </a:p>
          <a:p>
            <a:pPr marL="396875" lvl="1" indent="-277813" algn="l" defTabSz="622300">
              <a:lnSpc>
                <a:spcPct val="90000"/>
              </a:lnSpc>
              <a:spcBef>
                <a:spcPct val="0"/>
              </a:spcBef>
              <a:spcAft>
                <a:spcPct val="15000"/>
              </a:spcAft>
              <a:buFont typeface="Arial" panose="020B0604020202020204" pitchFamily="34" charset="0"/>
              <a:buChar char="•"/>
            </a:pPr>
            <a:r>
              <a:rPr lang="en-CA" sz="2400" dirty="0" smtClean="0"/>
              <a:t>“That sounds difficult to deal with”</a:t>
            </a:r>
          </a:p>
          <a:p>
            <a:pPr marL="0" lvl="1" algn="l" defTabSz="622300">
              <a:lnSpc>
                <a:spcPct val="90000"/>
              </a:lnSpc>
              <a:spcBef>
                <a:spcPct val="0"/>
              </a:spcBef>
              <a:spcAft>
                <a:spcPct val="15000"/>
              </a:spcAft>
            </a:pPr>
            <a:endParaRPr lang="en-CA" sz="2000" dirty="0" smtClean="0"/>
          </a:p>
        </p:txBody>
      </p:sp>
    </p:spTree>
    <p:extLst>
      <p:ext uri="{BB962C8B-B14F-4D97-AF65-F5344CB8AC3E}">
        <p14:creationId xmlns:p14="http://schemas.microsoft.com/office/powerpoint/2010/main" val="105950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7" end="7"/>
                                            </p:txEl>
                                          </p:spTgt>
                                        </p:tgtEl>
                                        <p:attrNameLst>
                                          <p:attrName>style.visibility</p:attrName>
                                        </p:attrNameLst>
                                      </p:cBhvr>
                                      <p:to>
                                        <p:strVal val="visible"/>
                                      </p:to>
                                    </p:set>
                                    <p:animEffect transition="in" filter="fade">
                                      <p:cBhvr>
                                        <p:cTn id="7" dur="1000"/>
                                        <p:tgtEl>
                                          <p:spTgt spid="8">
                                            <p:txEl>
                                              <p:pRg st="7" end="7"/>
                                            </p:txEl>
                                          </p:spTgt>
                                        </p:tgtEl>
                                      </p:cBhvr>
                                    </p:animEffect>
                                    <p:anim calcmode="lin" valueType="num">
                                      <p:cBhvr>
                                        <p:cTn id="8"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7" end="7"/>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xEl>
                                              <p:pRg st="8" end="8"/>
                                            </p:txEl>
                                          </p:spTgt>
                                        </p:tgtEl>
                                        <p:attrNameLst>
                                          <p:attrName>style.visibility</p:attrName>
                                        </p:attrNameLst>
                                      </p:cBhvr>
                                      <p:to>
                                        <p:strVal val="visible"/>
                                      </p:to>
                                    </p:set>
                                    <p:animEffect transition="in" filter="fade">
                                      <p:cBhvr>
                                        <p:cTn id="12" dur="1000"/>
                                        <p:tgtEl>
                                          <p:spTgt spid="8">
                                            <p:txEl>
                                              <p:pRg st="8" end="8"/>
                                            </p:txEl>
                                          </p:spTgt>
                                        </p:tgtEl>
                                      </p:cBhvr>
                                    </p:animEffect>
                                    <p:anim calcmode="lin" valueType="num">
                                      <p:cBhvr>
                                        <p:cTn id="13" dur="1000" fill="hold"/>
                                        <p:tgtEl>
                                          <p:spTgt spid="8">
                                            <p:txEl>
                                              <p:pRg st="8" end="8"/>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8" end="8"/>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xEl>
                                              <p:pRg st="9" end="9"/>
                                            </p:txEl>
                                          </p:spTgt>
                                        </p:tgtEl>
                                        <p:attrNameLst>
                                          <p:attrName>style.visibility</p:attrName>
                                        </p:attrNameLst>
                                      </p:cBhvr>
                                      <p:to>
                                        <p:strVal val="visible"/>
                                      </p:to>
                                    </p:set>
                                    <p:animEffect transition="in" filter="fade">
                                      <p:cBhvr>
                                        <p:cTn id="17" dur="1000"/>
                                        <p:tgtEl>
                                          <p:spTgt spid="8">
                                            <p:txEl>
                                              <p:pRg st="9" end="9"/>
                                            </p:txEl>
                                          </p:spTgt>
                                        </p:tgtEl>
                                      </p:cBhvr>
                                    </p:animEffect>
                                    <p:anim calcmode="lin" valueType="num">
                                      <p:cBhvr>
                                        <p:cTn id="18" dur="1000" fill="hold"/>
                                        <p:tgtEl>
                                          <p:spTgt spid="8">
                                            <p:txEl>
                                              <p:pRg st="9" end="9"/>
                                            </p:txEl>
                                          </p:spTgt>
                                        </p:tgtEl>
                                        <p:attrNameLst>
                                          <p:attrName>ppt_x</p:attrName>
                                        </p:attrNameLst>
                                      </p:cBhvr>
                                      <p:tavLst>
                                        <p:tav tm="0">
                                          <p:val>
                                            <p:strVal val="#ppt_x"/>
                                          </p:val>
                                        </p:tav>
                                        <p:tav tm="100000">
                                          <p:val>
                                            <p:strVal val="#ppt_x"/>
                                          </p:val>
                                        </p:tav>
                                      </p:tavLst>
                                    </p:anim>
                                    <p:anim calcmode="lin" valueType="num">
                                      <p:cBhvr>
                                        <p:cTn id="19" dur="1000" fill="hold"/>
                                        <p:tgtEl>
                                          <p:spTgt spid="8">
                                            <p:txEl>
                                              <p:pRg st="9" end="9"/>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xEl>
                                              <p:pRg st="10" end="10"/>
                                            </p:txEl>
                                          </p:spTgt>
                                        </p:tgtEl>
                                        <p:attrNameLst>
                                          <p:attrName>style.visibility</p:attrName>
                                        </p:attrNameLst>
                                      </p:cBhvr>
                                      <p:to>
                                        <p:strVal val="visible"/>
                                      </p:to>
                                    </p:set>
                                    <p:animEffect transition="in" filter="fade">
                                      <p:cBhvr>
                                        <p:cTn id="22" dur="1000"/>
                                        <p:tgtEl>
                                          <p:spTgt spid="8">
                                            <p:txEl>
                                              <p:pRg st="10" end="10"/>
                                            </p:txEl>
                                          </p:spTgt>
                                        </p:tgtEl>
                                      </p:cBhvr>
                                    </p:animEffect>
                                    <p:anim calcmode="lin" valueType="num">
                                      <p:cBhvr>
                                        <p:cTn id="23" dur="1000" fill="hold"/>
                                        <p:tgtEl>
                                          <p:spTgt spid="8">
                                            <p:txEl>
                                              <p:pRg st="10" end="10"/>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5364088" y="3428999"/>
            <a:ext cx="3672408" cy="3312369"/>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2338459"/>
                </a:moveTo>
                <a:cubicBezTo>
                  <a:pt x="0" y="1046964"/>
                  <a:pt x="1046964" y="0"/>
                  <a:pt x="2338459" y="0"/>
                </a:cubicBezTo>
                <a:lnTo>
                  <a:pt x="2338459" y="2338459"/>
                </a:lnTo>
                <a:lnTo>
                  <a:pt x="0" y="2338459"/>
                </a:lnTo>
                <a:close/>
              </a:path>
            </a:pathLst>
          </a:custGeom>
          <a:solidFill>
            <a:srgbClr val="99FF66"/>
          </a:solidFill>
          <a:ln w="38100">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841383" tIns="841383" rIns="156464" bIns="156464" numCol="1" spcCol="1270" anchor="ctr" anchorCtr="0">
            <a:noAutofit/>
          </a:bodyPr>
          <a:lstStyle/>
          <a:p>
            <a:pPr lvl="0" algn="ctr" defTabSz="977900">
              <a:lnSpc>
                <a:spcPct val="90000"/>
              </a:lnSpc>
              <a:spcBef>
                <a:spcPct val="0"/>
              </a:spcBef>
              <a:spcAft>
                <a:spcPct val="35000"/>
              </a:spcAft>
            </a:pPr>
            <a:endParaRPr lang="en-CA" sz="3600" b="1" kern="1200" dirty="0"/>
          </a:p>
        </p:txBody>
      </p:sp>
      <p:sp>
        <p:nvSpPr>
          <p:cNvPr id="2" name="Title 1"/>
          <p:cNvSpPr>
            <a:spLocks noGrp="1"/>
          </p:cNvSpPr>
          <p:nvPr>
            <p:ph type="title"/>
          </p:nvPr>
        </p:nvSpPr>
        <p:spPr>
          <a:xfrm>
            <a:off x="6876256" y="5085183"/>
            <a:ext cx="1800200" cy="990600"/>
          </a:xfrm>
        </p:spPr>
        <p:txBody>
          <a:bodyPr>
            <a:normAutofit/>
          </a:bodyPr>
          <a:lstStyle/>
          <a:p>
            <a:r>
              <a:rPr lang="en-CA" sz="3600" dirty="0" smtClean="0">
                <a:solidFill>
                  <a:schemeClr val="tx1"/>
                </a:solidFill>
              </a:rPr>
              <a:t>Support</a:t>
            </a:r>
            <a:endParaRPr lang="en-CA" sz="3600" dirty="0">
              <a:solidFill>
                <a:schemeClr val="tx1"/>
              </a:solidFill>
            </a:endParaRPr>
          </a:p>
        </p:txBody>
      </p:sp>
      <p:sp>
        <p:nvSpPr>
          <p:cNvPr id="5" name="Freeform 4"/>
          <p:cNvSpPr/>
          <p:nvPr/>
        </p:nvSpPr>
        <p:spPr>
          <a:xfrm>
            <a:off x="251520" y="684785"/>
            <a:ext cx="7400147" cy="5912567"/>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w="31750">
            <a:solidFill>
              <a:srgbClr val="99FF66"/>
            </a:solidFill>
          </a:ln>
        </p:spPr>
        <p:style>
          <a:lnRef idx="1">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91303" rIns="891672" bIns="523351" numCol="1" spcCol="1270" anchor="t" anchorCtr="0">
            <a:noAutofit/>
          </a:bodyPr>
          <a:lstStyle/>
          <a:p>
            <a:pPr marL="114300" lvl="1" indent="-114300" defTabSz="622300">
              <a:lnSpc>
                <a:spcPct val="90000"/>
              </a:lnSpc>
              <a:spcBef>
                <a:spcPct val="0"/>
              </a:spcBef>
              <a:spcAft>
                <a:spcPct val="15000"/>
              </a:spcAft>
              <a:buChar char="••"/>
            </a:pPr>
            <a:endParaRPr lang="en-CA" sz="2000" dirty="0" smtClean="0"/>
          </a:p>
          <a:p>
            <a:pPr lvl="1" indent="-338138" defTabSz="622300">
              <a:lnSpc>
                <a:spcPct val="90000"/>
              </a:lnSpc>
              <a:spcBef>
                <a:spcPct val="0"/>
              </a:spcBef>
              <a:spcAft>
                <a:spcPct val="15000"/>
              </a:spcAft>
            </a:pPr>
            <a:r>
              <a:rPr lang="en-CA" sz="2400" b="1" dirty="0" smtClean="0"/>
              <a:t>Techniques</a:t>
            </a:r>
            <a:endParaRPr lang="en-CA" sz="2400" b="1" dirty="0"/>
          </a:p>
          <a:p>
            <a:pPr lvl="1" indent="-338138" defTabSz="622300">
              <a:lnSpc>
                <a:spcPct val="90000"/>
              </a:lnSpc>
              <a:spcBef>
                <a:spcPct val="0"/>
              </a:spcBef>
              <a:spcAft>
                <a:spcPct val="15000"/>
              </a:spcAft>
              <a:buFont typeface="Arial" panose="020B0604020202020204" pitchFamily="34" charset="0"/>
              <a:buChar char="•"/>
            </a:pPr>
            <a:r>
              <a:rPr lang="en-CA" sz="2400" dirty="0" smtClean="0"/>
              <a:t>Offer </a:t>
            </a:r>
            <a:r>
              <a:rPr lang="en-CA" sz="2400" dirty="0"/>
              <a:t>hope and </a:t>
            </a:r>
            <a:r>
              <a:rPr lang="en-CA" sz="2400" dirty="0" smtClean="0"/>
              <a:t>affirm the likelihood </a:t>
            </a:r>
            <a:r>
              <a:rPr lang="en-CA" sz="2400" dirty="0"/>
              <a:t>that things will get better</a:t>
            </a:r>
          </a:p>
          <a:p>
            <a:pPr lvl="1" indent="-338138" defTabSz="622300">
              <a:lnSpc>
                <a:spcPct val="90000"/>
              </a:lnSpc>
              <a:spcBef>
                <a:spcPct val="0"/>
              </a:spcBef>
              <a:spcAft>
                <a:spcPct val="15000"/>
              </a:spcAft>
              <a:buFont typeface="Arial" panose="020B0604020202020204" pitchFamily="34" charset="0"/>
              <a:buChar char="•"/>
            </a:pPr>
            <a:r>
              <a:rPr lang="en-CA" sz="2400" dirty="0"/>
              <a:t>Show that you are there and want to help</a:t>
            </a:r>
          </a:p>
          <a:p>
            <a:pPr lvl="1" indent="-338138" defTabSz="622300">
              <a:lnSpc>
                <a:spcPct val="90000"/>
              </a:lnSpc>
              <a:spcBef>
                <a:spcPct val="0"/>
              </a:spcBef>
              <a:spcAft>
                <a:spcPct val="15000"/>
              </a:spcAft>
              <a:buFont typeface="Arial" panose="020B0604020202020204" pitchFamily="34" charset="0"/>
              <a:buChar char="•"/>
            </a:pPr>
            <a:r>
              <a:rPr lang="en-CA" sz="2400" dirty="0" smtClean="0"/>
              <a:t>Offer perspective; Offer </a:t>
            </a:r>
            <a:r>
              <a:rPr lang="en-CA" sz="2400" dirty="0"/>
              <a:t>empathy not sympathy</a:t>
            </a:r>
          </a:p>
          <a:p>
            <a:pPr lvl="1" indent="-338138" defTabSz="622300">
              <a:lnSpc>
                <a:spcPct val="90000"/>
              </a:lnSpc>
              <a:spcBef>
                <a:spcPct val="0"/>
              </a:spcBef>
              <a:spcAft>
                <a:spcPct val="15000"/>
              </a:spcAft>
              <a:buChar char="••"/>
            </a:pPr>
            <a:endParaRPr lang="en-CA" sz="2400" dirty="0"/>
          </a:p>
          <a:p>
            <a:pPr lvl="1" indent="-338138" defTabSz="622300">
              <a:lnSpc>
                <a:spcPct val="90000"/>
              </a:lnSpc>
              <a:spcBef>
                <a:spcPct val="0"/>
              </a:spcBef>
              <a:spcAft>
                <a:spcPct val="15000"/>
              </a:spcAft>
            </a:pPr>
            <a:r>
              <a:rPr lang="en-CA" sz="2400" b="1" dirty="0"/>
              <a:t>Examples:</a:t>
            </a:r>
          </a:p>
          <a:p>
            <a:pPr lvl="1" indent="-338138" defTabSz="622300">
              <a:lnSpc>
                <a:spcPct val="90000"/>
              </a:lnSpc>
              <a:spcBef>
                <a:spcPct val="0"/>
              </a:spcBef>
              <a:spcAft>
                <a:spcPct val="15000"/>
              </a:spcAft>
              <a:buFont typeface="Arial" panose="020B0604020202020204" pitchFamily="34" charset="0"/>
              <a:buChar char="•"/>
            </a:pPr>
            <a:r>
              <a:rPr lang="en-CA" sz="2400" dirty="0"/>
              <a:t>“I am glad that you’ve told me </a:t>
            </a:r>
            <a:r>
              <a:rPr lang="en-CA" sz="2400" dirty="0" smtClean="0"/>
              <a:t>this”</a:t>
            </a:r>
            <a:endParaRPr lang="en-CA" sz="2400" dirty="0"/>
          </a:p>
          <a:p>
            <a:pPr lvl="1" indent="-338138" defTabSz="622300">
              <a:lnSpc>
                <a:spcPct val="90000"/>
              </a:lnSpc>
              <a:spcBef>
                <a:spcPct val="0"/>
              </a:spcBef>
              <a:spcAft>
                <a:spcPct val="15000"/>
              </a:spcAft>
              <a:buFont typeface="Arial" panose="020B0604020202020204" pitchFamily="34" charset="0"/>
              <a:buChar char="•"/>
            </a:pPr>
            <a:r>
              <a:rPr lang="en-CA" sz="2400" dirty="0" smtClean="0"/>
              <a:t>“Although you </a:t>
            </a:r>
            <a:r>
              <a:rPr lang="en-CA" sz="2400" dirty="0"/>
              <a:t>are feeling this way </a:t>
            </a:r>
            <a:r>
              <a:rPr lang="en-CA" sz="2400" dirty="0" smtClean="0"/>
              <a:t>now,</a:t>
            </a:r>
            <a:br>
              <a:rPr lang="en-CA" sz="2400" dirty="0" smtClean="0"/>
            </a:br>
            <a:r>
              <a:rPr lang="en-CA" sz="2400" dirty="0" smtClean="0"/>
              <a:t>it doesn’t </a:t>
            </a:r>
            <a:r>
              <a:rPr lang="en-CA" sz="2400" dirty="0"/>
              <a:t>mean that you will feel this </a:t>
            </a:r>
            <a:r>
              <a:rPr lang="en-CA" sz="2400" dirty="0" smtClean="0"/>
              <a:t>way </a:t>
            </a:r>
            <a:br>
              <a:rPr lang="en-CA" sz="2400" dirty="0" smtClean="0"/>
            </a:br>
            <a:r>
              <a:rPr lang="en-CA" sz="2400" dirty="0" smtClean="0"/>
              <a:t>forever</a:t>
            </a:r>
            <a:r>
              <a:rPr lang="en-CA" sz="2400" dirty="0"/>
              <a:t>.”</a:t>
            </a:r>
          </a:p>
          <a:p>
            <a:pPr lvl="1" indent="-338138" defTabSz="622300">
              <a:lnSpc>
                <a:spcPct val="90000"/>
              </a:lnSpc>
              <a:spcBef>
                <a:spcPct val="0"/>
              </a:spcBef>
              <a:spcAft>
                <a:spcPct val="15000"/>
              </a:spcAft>
              <a:buFont typeface="Arial" panose="020B0604020202020204" pitchFamily="34" charset="0"/>
              <a:buChar char="•"/>
            </a:pPr>
            <a:r>
              <a:rPr lang="en-CA" sz="2400" dirty="0"/>
              <a:t>“Things can get better”</a:t>
            </a:r>
          </a:p>
          <a:p>
            <a:pPr lvl="1" indent="-338138" defTabSz="622300">
              <a:lnSpc>
                <a:spcPct val="90000"/>
              </a:lnSpc>
              <a:spcBef>
                <a:spcPct val="0"/>
              </a:spcBef>
              <a:spcAft>
                <a:spcPct val="15000"/>
              </a:spcAft>
              <a:buFont typeface="Arial" panose="020B0604020202020204" pitchFamily="34" charset="0"/>
              <a:buChar char="•"/>
            </a:pPr>
            <a:r>
              <a:rPr lang="en-CA" sz="2400" dirty="0" smtClean="0"/>
              <a:t>“</a:t>
            </a:r>
            <a:r>
              <a:rPr lang="en-CA" sz="2400" dirty="0"/>
              <a:t>You are not alone</a:t>
            </a:r>
            <a:r>
              <a:rPr lang="en-CA" sz="2400" dirty="0" smtClean="0"/>
              <a:t>”</a:t>
            </a:r>
            <a:endParaRPr lang="en-CA" sz="2400" dirty="0"/>
          </a:p>
        </p:txBody>
      </p:sp>
    </p:spTree>
    <p:extLst>
      <p:ext uri="{BB962C8B-B14F-4D97-AF65-F5344CB8AC3E}">
        <p14:creationId xmlns:p14="http://schemas.microsoft.com/office/powerpoint/2010/main" val="102839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1000"/>
                                        <p:tgtEl>
                                          <p:spTgt spid="5">
                                            <p:txEl>
                                              <p:pRg st="6" end="6"/>
                                            </p:txEl>
                                          </p:spTgt>
                                        </p:tgtEl>
                                      </p:cBhvr>
                                    </p:animEffect>
                                    <p:anim calcmode="lin" valueType="num">
                                      <p:cBhvr>
                                        <p:cTn id="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6" end="6"/>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fade">
                                      <p:cBhvr>
                                        <p:cTn id="12" dur="1000"/>
                                        <p:tgtEl>
                                          <p:spTgt spid="5">
                                            <p:txEl>
                                              <p:pRg st="7" end="7"/>
                                            </p:txEl>
                                          </p:spTgt>
                                        </p:tgtEl>
                                      </p:cBhvr>
                                    </p:animEffect>
                                    <p:anim calcmode="lin" valueType="num">
                                      <p:cBhvr>
                                        <p:cTn id="1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7" end="7"/>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fade">
                                      <p:cBhvr>
                                        <p:cTn id="17" dur="1000"/>
                                        <p:tgtEl>
                                          <p:spTgt spid="5">
                                            <p:txEl>
                                              <p:pRg st="8" end="8"/>
                                            </p:txEl>
                                          </p:spTgt>
                                        </p:tgtEl>
                                      </p:cBhvr>
                                    </p:animEffect>
                                    <p:anim calcmode="lin" valueType="num">
                                      <p:cBhvr>
                                        <p:cTn id="18"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fade">
                                      <p:cBhvr>
                                        <p:cTn id="22" dur="1000"/>
                                        <p:tgtEl>
                                          <p:spTgt spid="5">
                                            <p:txEl>
                                              <p:pRg st="9" end="9"/>
                                            </p:txEl>
                                          </p:spTgt>
                                        </p:tgtEl>
                                      </p:cBhvr>
                                    </p:animEffect>
                                    <p:anim calcmode="lin" valueType="num">
                                      <p:cBhvr>
                                        <p:cTn id="23"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9" end="9"/>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fade">
                                      <p:cBhvr>
                                        <p:cTn id="27" dur="1000"/>
                                        <p:tgtEl>
                                          <p:spTgt spid="5">
                                            <p:txEl>
                                              <p:pRg st="10" end="10"/>
                                            </p:txEl>
                                          </p:spTgt>
                                        </p:tgtEl>
                                      </p:cBhvr>
                                    </p:animEffect>
                                    <p:anim calcmode="lin" valueType="num">
                                      <p:cBhvr>
                                        <p:cTn id="28"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5508104" y="3573016"/>
            <a:ext cx="3528392" cy="3168352"/>
          </a:xfrm>
          <a:custGeom>
            <a:avLst/>
            <a:gdLst>
              <a:gd name="connsiteX0" fmla="*/ 0 w 2338459"/>
              <a:gd name="connsiteY0" fmla="*/ 2338459 h 2338459"/>
              <a:gd name="connsiteX1" fmla="*/ 2338459 w 2338459"/>
              <a:gd name="connsiteY1" fmla="*/ 0 h 2338459"/>
              <a:gd name="connsiteX2" fmla="*/ 2338459 w 2338459"/>
              <a:gd name="connsiteY2" fmla="*/ 2338459 h 2338459"/>
              <a:gd name="connsiteX3" fmla="*/ 0 w 2338459"/>
              <a:gd name="connsiteY3" fmla="*/ 2338459 h 2338459"/>
            </a:gdLst>
            <a:ahLst/>
            <a:cxnLst>
              <a:cxn ang="0">
                <a:pos x="connsiteX0" y="connsiteY0"/>
              </a:cxn>
              <a:cxn ang="0">
                <a:pos x="connsiteX1" y="connsiteY1"/>
              </a:cxn>
              <a:cxn ang="0">
                <a:pos x="connsiteX2" y="connsiteY2"/>
              </a:cxn>
              <a:cxn ang="0">
                <a:pos x="connsiteX3" y="connsiteY3"/>
              </a:cxn>
            </a:cxnLst>
            <a:rect l="l" t="t" r="r" b="b"/>
            <a:pathLst>
              <a:path w="2338459" h="2338459">
                <a:moveTo>
                  <a:pt x="0" y="2338459"/>
                </a:moveTo>
                <a:cubicBezTo>
                  <a:pt x="0" y="1046964"/>
                  <a:pt x="1046964" y="0"/>
                  <a:pt x="2338459" y="0"/>
                </a:cubicBezTo>
                <a:lnTo>
                  <a:pt x="2338459" y="2338459"/>
                </a:lnTo>
                <a:lnTo>
                  <a:pt x="0" y="2338459"/>
                </a:lnTo>
                <a:close/>
              </a:path>
            </a:pathLst>
          </a:custGeom>
          <a:solidFill>
            <a:srgbClr val="FFFF66"/>
          </a:solidFill>
          <a:ln w="38100">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841383" tIns="841383" rIns="156464" bIns="156464" numCol="1" spcCol="1270" anchor="ctr" anchorCtr="0">
            <a:noAutofit/>
          </a:bodyPr>
          <a:lstStyle/>
          <a:p>
            <a:pPr lvl="0" algn="ctr" defTabSz="977900">
              <a:lnSpc>
                <a:spcPct val="90000"/>
              </a:lnSpc>
              <a:spcBef>
                <a:spcPct val="0"/>
              </a:spcBef>
              <a:spcAft>
                <a:spcPct val="35000"/>
              </a:spcAft>
            </a:pPr>
            <a:endParaRPr lang="en-CA" sz="3600" b="1" kern="1200" dirty="0"/>
          </a:p>
        </p:txBody>
      </p:sp>
      <p:sp>
        <p:nvSpPr>
          <p:cNvPr id="2" name="Title 1"/>
          <p:cNvSpPr>
            <a:spLocks noGrp="1"/>
          </p:cNvSpPr>
          <p:nvPr>
            <p:ph type="title"/>
          </p:nvPr>
        </p:nvSpPr>
        <p:spPr>
          <a:xfrm>
            <a:off x="6774838" y="4941168"/>
            <a:ext cx="1440160" cy="990600"/>
          </a:xfrm>
        </p:spPr>
        <p:txBody>
          <a:bodyPr>
            <a:normAutofit/>
          </a:bodyPr>
          <a:lstStyle/>
          <a:p>
            <a:r>
              <a:rPr lang="en-CA" sz="3600" dirty="0" smtClean="0">
                <a:solidFill>
                  <a:schemeClr val="tx1"/>
                </a:solidFill>
              </a:rPr>
              <a:t>Refer</a:t>
            </a:r>
            <a:endParaRPr lang="en-CA" sz="3600" dirty="0">
              <a:solidFill>
                <a:schemeClr val="tx1"/>
              </a:solidFill>
            </a:endParaRPr>
          </a:p>
        </p:txBody>
      </p:sp>
      <p:sp>
        <p:nvSpPr>
          <p:cNvPr id="5" name="Freeform 4"/>
          <p:cNvSpPr/>
          <p:nvPr/>
        </p:nvSpPr>
        <p:spPr>
          <a:xfrm>
            <a:off x="251520" y="548680"/>
            <a:ext cx="7416824" cy="6048672"/>
          </a:xfrm>
          <a:custGeom>
            <a:avLst/>
            <a:gdLst>
              <a:gd name="connsiteX0" fmla="*/ 0 w 2667896"/>
              <a:gd name="connsiteY0" fmla="*/ 172819 h 1728192"/>
              <a:gd name="connsiteX1" fmla="*/ 172819 w 2667896"/>
              <a:gd name="connsiteY1" fmla="*/ 0 h 1728192"/>
              <a:gd name="connsiteX2" fmla="*/ 2495077 w 2667896"/>
              <a:gd name="connsiteY2" fmla="*/ 0 h 1728192"/>
              <a:gd name="connsiteX3" fmla="*/ 2667896 w 2667896"/>
              <a:gd name="connsiteY3" fmla="*/ 172819 h 1728192"/>
              <a:gd name="connsiteX4" fmla="*/ 2667896 w 2667896"/>
              <a:gd name="connsiteY4" fmla="*/ 1555373 h 1728192"/>
              <a:gd name="connsiteX5" fmla="*/ 2495077 w 2667896"/>
              <a:gd name="connsiteY5" fmla="*/ 1728192 h 1728192"/>
              <a:gd name="connsiteX6" fmla="*/ 172819 w 2667896"/>
              <a:gd name="connsiteY6" fmla="*/ 1728192 h 1728192"/>
              <a:gd name="connsiteX7" fmla="*/ 0 w 2667896"/>
              <a:gd name="connsiteY7" fmla="*/ 1555373 h 1728192"/>
              <a:gd name="connsiteX8" fmla="*/ 0 w 2667896"/>
              <a:gd name="connsiteY8" fmla="*/ 172819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896" h="1728192">
                <a:moveTo>
                  <a:pt x="0" y="172819"/>
                </a:moveTo>
                <a:cubicBezTo>
                  <a:pt x="0" y="77374"/>
                  <a:pt x="77374" y="0"/>
                  <a:pt x="172819" y="0"/>
                </a:cubicBezTo>
                <a:lnTo>
                  <a:pt x="2495077" y="0"/>
                </a:lnTo>
                <a:cubicBezTo>
                  <a:pt x="2590522" y="0"/>
                  <a:pt x="2667896" y="77374"/>
                  <a:pt x="2667896" y="172819"/>
                </a:cubicBezTo>
                <a:lnTo>
                  <a:pt x="2667896" y="1555373"/>
                </a:lnTo>
                <a:cubicBezTo>
                  <a:pt x="2667896" y="1650818"/>
                  <a:pt x="2590522" y="1728192"/>
                  <a:pt x="2495077" y="1728192"/>
                </a:cubicBezTo>
                <a:lnTo>
                  <a:pt x="172819" y="1728192"/>
                </a:lnTo>
                <a:cubicBezTo>
                  <a:pt x="77374" y="1728192"/>
                  <a:pt x="0" y="1650818"/>
                  <a:pt x="0" y="1555373"/>
                </a:cubicBezTo>
                <a:lnTo>
                  <a:pt x="0" y="172819"/>
                </a:lnTo>
                <a:close/>
              </a:path>
            </a:pathLst>
          </a:custGeom>
          <a:noFill/>
          <a:ln w="31750">
            <a:solidFill>
              <a:srgbClr val="FFFF66"/>
            </a:solidFill>
          </a:ln>
        </p:spPr>
        <p:style>
          <a:lnRef idx="1">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03" tIns="91303" rIns="91440" bIns="523351" numCol="1" spcCol="1270" anchor="t" anchorCtr="0">
            <a:noAutofit/>
          </a:bodyPr>
          <a:lstStyle/>
          <a:p>
            <a:pPr lvl="1" indent="-277813" algn="l" defTabSz="622300">
              <a:lnSpc>
                <a:spcPct val="90000"/>
              </a:lnSpc>
              <a:spcBef>
                <a:spcPct val="0"/>
              </a:spcBef>
              <a:spcAft>
                <a:spcPct val="15000"/>
              </a:spcAft>
              <a:buChar char="••"/>
            </a:pPr>
            <a:endParaRPr lang="en-CA" sz="2000" dirty="0" smtClean="0"/>
          </a:p>
          <a:p>
            <a:pPr lvl="1" indent="-277813" algn="l" defTabSz="622300">
              <a:lnSpc>
                <a:spcPct val="90000"/>
              </a:lnSpc>
              <a:spcBef>
                <a:spcPct val="0"/>
              </a:spcBef>
              <a:spcAft>
                <a:spcPct val="15000"/>
              </a:spcAft>
            </a:pPr>
            <a:r>
              <a:rPr lang="en-CA" sz="2400" b="1" dirty="0" smtClean="0"/>
              <a:t>Techniques</a:t>
            </a:r>
            <a:endParaRPr lang="en-CA" sz="2400" b="1" dirty="0"/>
          </a:p>
          <a:p>
            <a:pPr lvl="1" indent="-277813" algn="l" defTabSz="639763">
              <a:lnSpc>
                <a:spcPct val="90000"/>
              </a:lnSpc>
              <a:spcBef>
                <a:spcPct val="0"/>
              </a:spcBef>
              <a:spcAft>
                <a:spcPct val="15000"/>
              </a:spcAft>
              <a:buFont typeface="Arial" panose="020B0604020202020204" pitchFamily="34" charset="0"/>
              <a:buChar char="•"/>
            </a:pPr>
            <a:r>
              <a:rPr lang="en-CA" sz="2400" dirty="0" smtClean="0"/>
              <a:t>Point out that help is available and affirm self-disclosure and help-seeking as signs of strength/courage</a:t>
            </a:r>
          </a:p>
          <a:p>
            <a:pPr lvl="1" indent="-277813" algn="l" defTabSz="622300">
              <a:lnSpc>
                <a:spcPct val="90000"/>
              </a:lnSpc>
              <a:spcBef>
                <a:spcPct val="0"/>
              </a:spcBef>
              <a:spcAft>
                <a:spcPct val="15000"/>
              </a:spcAft>
              <a:buFont typeface="Arial" panose="020B0604020202020204" pitchFamily="34" charset="0"/>
              <a:buChar char="•"/>
            </a:pPr>
            <a:r>
              <a:rPr lang="en-CA" sz="2400" dirty="0" smtClean="0"/>
              <a:t>Make a plan; offer to stay with the person while they contact the resource and to follow-up if needed</a:t>
            </a:r>
          </a:p>
          <a:p>
            <a:pPr lvl="1" indent="-277813" algn="l" defTabSz="622300">
              <a:lnSpc>
                <a:spcPct val="90000"/>
              </a:lnSpc>
              <a:spcBef>
                <a:spcPct val="0"/>
              </a:spcBef>
              <a:spcAft>
                <a:spcPct val="15000"/>
              </a:spcAft>
              <a:buFont typeface="Arial" panose="020B0604020202020204" pitchFamily="34" charset="0"/>
              <a:buChar char="•"/>
            </a:pPr>
            <a:r>
              <a:rPr lang="en-CA" sz="2400" dirty="0" smtClean="0"/>
              <a:t>If the person refuses the referral, respect their decision; you cannot force a person to get help unless it is an emergency situation</a:t>
            </a:r>
          </a:p>
          <a:p>
            <a:pPr lvl="1" indent="-277813" algn="l" defTabSz="622300">
              <a:lnSpc>
                <a:spcPct val="90000"/>
              </a:lnSpc>
              <a:spcBef>
                <a:spcPct val="0"/>
              </a:spcBef>
              <a:spcAft>
                <a:spcPct val="15000"/>
              </a:spcAft>
            </a:pPr>
            <a:endParaRPr lang="en-CA" sz="2400" dirty="0" smtClean="0"/>
          </a:p>
          <a:p>
            <a:pPr lvl="1" indent="-277813" algn="l" defTabSz="622300">
              <a:lnSpc>
                <a:spcPct val="90000"/>
              </a:lnSpc>
              <a:spcBef>
                <a:spcPct val="0"/>
              </a:spcBef>
              <a:spcAft>
                <a:spcPct val="15000"/>
              </a:spcAft>
            </a:pPr>
            <a:r>
              <a:rPr lang="en-CA" sz="2400" b="1" dirty="0" smtClean="0"/>
              <a:t>Examples</a:t>
            </a:r>
          </a:p>
          <a:p>
            <a:pPr lvl="1" indent="-277813" algn="l" defTabSz="622300">
              <a:lnSpc>
                <a:spcPct val="90000"/>
              </a:lnSpc>
              <a:spcBef>
                <a:spcPct val="0"/>
              </a:spcBef>
              <a:spcAft>
                <a:spcPct val="15000"/>
              </a:spcAft>
              <a:buFont typeface="Arial" panose="020B0604020202020204" pitchFamily="34" charset="0"/>
              <a:buChar char="•"/>
            </a:pPr>
            <a:r>
              <a:rPr lang="en-CA" sz="2400" dirty="0" smtClean="0"/>
              <a:t>“Have you thought about talking to</a:t>
            </a:r>
            <a:br>
              <a:rPr lang="en-CA" sz="2400" dirty="0" smtClean="0"/>
            </a:br>
            <a:r>
              <a:rPr lang="en-CA" sz="2400" dirty="0" smtClean="0"/>
              <a:t>someone about this?”</a:t>
            </a:r>
          </a:p>
          <a:p>
            <a:pPr lvl="1" indent="-277813" algn="l" defTabSz="622300">
              <a:lnSpc>
                <a:spcPct val="90000"/>
              </a:lnSpc>
              <a:spcBef>
                <a:spcPct val="0"/>
              </a:spcBef>
              <a:spcAft>
                <a:spcPct val="15000"/>
              </a:spcAft>
              <a:buFont typeface="Arial" panose="020B0604020202020204" pitchFamily="34" charset="0"/>
              <a:buChar char="•"/>
            </a:pPr>
            <a:r>
              <a:rPr lang="en-CA" sz="2400" dirty="0" smtClean="0"/>
              <a:t>“I know of some good resources”</a:t>
            </a:r>
          </a:p>
          <a:p>
            <a:pPr lvl="1" indent="-277813" algn="l" defTabSz="622300">
              <a:lnSpc>
                <a:spcPct val="90000"/>
              </a:lnSpc>
              <a:spcBef>
                <a:spcPct val="0"/>
              </a:spcBef>
              <a:spcAft>
                <a:spcPct val="15000"/>
              </a:spcAft>
              <a:buFont typeface="Arial" panose="020B0604020202020204" pitchFamily="34" charset="0"/>
              <a:buChar char="•"/>
            </a:pPr>
            <a:r>
              <a:rPr lang="en-CA" sz="2400" dirty="0" smtClean="0"/>
              <a:t>“Help is available”</a:t>
            </a:r>
          </a:p>
          <a:p>
            <a:pPr marL="0" lvl="1" algn="l" defTabSz="622300">
              <a:lnSpc>
                <a:spcPct val="90000"/>
              </a:lnSpc>
              <a:spcBef>
                <a:spcPct val="0"/>
              </a:spcBef>
              <a:spcAft>
                <a:spcPct val="15000"/>
              </a:spcAft>
            </a:pPr>
            <a:endParaRPr lang="en-CA" sz="2000" dirty="0" smtClean="0"/>
          </a:p>
          <a:p>
            <a:pPr marL="114300" lvl="1" indent="-114300" algn="l" defTabSz="622300">
              <a:lnSpc>
                <a:spcPct val="90000"/>
              </a:lnSpc>
              <a:spcBef>
                <a:spcPct val="0"/>
              </a:spcBef>
              <a:spcAft>
                <a:spcPct val="15000"/>
              </a:spcAft>
              <a:buChar char="••"/>
            </a:pPr>
            <a:endParaRPr lang="en-CA" sz="2000" dirty="0"/>
          </a:p>
          <a:p>
            <a:pPr marL="0" lvl="1" algn="l" defTabSz="622300">
              <a:lnSpc>
                <a:spcPct val="90000"/>
              </a:lnSpc>
              <a:spcBef>
                <a:spcPct val="0"/>
              </a:spcBef>
              <a:spcAft>
                <a:spcPct val="15000"/>
              </a:spcAft>
            </a:pPr>
            <a:endParaRPr lang="en-CA" sz="2000" dirty="0" smtClean="0"/>
          </a:p>
        </p:txBody>
      </p:sp>
    </p:spTree>
    <p:extLst>
      <p:ext uri="{BB962C8B-B14F-4D97-AF65-F5344CB8AC3E}">
        <p14:creationId xmlns:p14="http://schemas.microsoft.com/office/powerpoint/2010/main" val="73263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1000"/>
                                        <p:tgtEl>
                                          <p:spTgt spid="5">
                                            <p:txEl>
                                              <p:pRg st="6" end="6"/>
                                            </p:txEl>
                                          </p:spTgt>
                                        </p:tgtEl>
                                      </p:cBhvr>
                                    </p:animEffect>
                                    <p:anim calcmode="lin" valueType="num">
                                      <p:cBhvr>
                                        <p:cTn id="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6" end="6"/>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fade">
                                      <p:cBhvr>
                                        <p:cTn id="12" dur="1000"/>
                                        <p:tgtEl>
                                          <p:spTgt spid="5">
                                            <p:txEl>
                                              <p:pRg st="7" end="7"/>
                                            </p:txEl>
                                          </p:spTgt>
                                        </p:tgtEl>
                                      </p:cBhvr>
                                    </p:animEffect>
                                    <p:anim calcmode="lin" valueType="num">
                                      <p:cBhvr>
                                        <p:cTn id="1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7" end="7"/>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fade">
                                      <p:cBhvr>
                                        <p:cTn id="17" dur="1000"/>
                                        <p:tgtEl>
                                          <p:spTgt spid="5">
                                            <p:txEl>
                                              <p:pRg st="8" end="8"/>
                                            </p:txEl>
                                          </p:spTgt>
                                        </p:tgtEl>
                                      </p:cBhvr>
                                    </p:animEffect>
                                    <p:anim calcmode="lin" valueType="num">
                                      <p:cBhvr>
                                        <p:cTn id="18"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fade">
                                      <p:cBhvr>
                                        <p:cTn id="22" dur="1000"/>
                                        <p:tgtEl>
                                          <p:spTgt spid="5">
                                            <p:txEl>
                                              <p:pRg st="9" end="9"/>
                                            </p:txEl>
                                          </p:spTgt>
                                        </p:tgtEl>
                                      </p:cBhvr>
                                    </p:animEffect>
                                    <p:anim calcmode="lin" valueType="num">
                                      <p:cBhvr>
                                        <p:cTn id="23"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Applying the </a:t>
            </a:r>
            <a:r>
              <a:rPr lang="en-CA" dirty="0" err="1" smtClean="0"/>
              <a:t>ALSR</a:t>
            </a:r>
            <a:r>
              <a:rPr lang="en-CA" dirty="0" smtClean="0"/>
              <a:t> </a:t>
            </a:r>
            <a:r>
              <a:rPr lang="en-CA" dirty="0"/>
              <a:t>m</a:t>
            </a:r>
            <a:r>
              <a:rPr lang="en-CA" dirty="0" smtClean="0"/>
              <a:t>odel – Case #1</a:t>
            </a:r>
            <a:endParaRPr lang="en-CA" dirty="0"/>
          </a:p>
        </p:txBody>
      </p:sp>
      <p:sp>
        <p:nvSpPr>
          <p:cNvPr id="3" name="Content Placeholder 2"/>
          <p:cNvSpPr>
            <a:spLocks noGrp="1"/>
          </p:cNvSpPr>
          <p:nvPr>
            <p:ph idx="1"/>
          </p:nvPr>
        </p:nvSpPr>
        <p:spPr>
          <a:xfrm>
            <a:off x="457200" y="1524000"/>
            <a:ext cx="8229600" cy="5217368"/>
          </a:xfrm>
        </p:spPr>
        <p:txBody>
          <a:bodyPr>
            <a:normAutofit/>
          </a:bodyPr>
          <a:lstStyle/>
          <a:p>
            <a:pPr marL="0" indent="0">
              <a:buNone/>
            </a:pPr>
            <a:r>
              <a:rPr lang="en-CA" dirty="0" smtClean="0"/>
              <a:t>You have been meeting with your Mentee for 8 weeks.  Tracey typically arrives on time and actively contributes to the meetings, which have largely focused on exploring positive coping techniques for exam and testing anxiety. She has been late for the past two meetings, and seems visibly anxious about her upcoming midterm. </a:t>
            </a:r>
          </a:p>
          <a:p>
            <a:pPr marL="0" indent="0">
              <a:buNone/>
            </a:pPr>
            <a:r>
              <a:rPr lang="en-CA" dirty="0" smtClean="0"/>
              <a:t/>
            </a:r>
            <a:br>
              <a:rPr lang="en-CA" dirty="0" smtClean="0"/>
            </a:br>
            <a:r>
              <a:rPr lang="en-CA" b="1" dirty="0" smtClean="0"/>
              <a:t>Discussion:</a:t>
            </a:r>
          </a:p>
          <a:p>
            <a:pPr marL="457200" indent="-457200">
              <a:buClrTx/>
              <a:buFont typeface="+mj-lt"/>
              <a:buAutoNum type="arabicPeriod"/>
            </a:pPr>
            <a:r>
              <a:rPr lang="en-CA" dirty="0" smtClean="0"/>
              <a:t>Where is Tracey on the Mental Health Continuum? </a:t>
            </a:r>
          </a:p>
          <a:p>
            <a:pPr marL="457200" indent="-457200">
              <a:buClrTx/>
              <a:buFont typeface="+mj-lt"/>
              <a:buAutoNum type="arabicPeriod"/>
            </a:pPr>
            <a:r>
              <a:rPr lang="en-CA" dirty="0" smtClean="0"/>
              <a:t>How would you apply the ALSR model? </a:t>
            </a:r>
          </a:p>
          <a:p>
            <a:pPr marL="457200" indent="-457200">
              <a:buClrTx/>
              <a:buFont typeface="+mj-lt"/>
              <a:buAutoNum type="arabicPeriod"/>
            </a:pPr>
            <a:r>
              <a:rPr lang="en-CA" dirty="0"/>
              <a:t>How would you adapt your mentoring approach based on the signs or cues you notice in </a:t>
            </a:r>
            <a:r>
              <a:rPr lang="en-CA" dirty="0" smtClean="0"/>
              <a:t>Tracey?</a:t>
            </a:r>
          </a:p>
          <a:p>
            <a:pPr marL="0" indent="0">
              <a:buNone/>
            </a:pPr>
            <a:endParaRPr lang="en-CA" dirty="0" smtClean="0"/>
          </a:p>
        </p:txBody>
      </p:sp>
    </p:spTree>
    <p:extLst>
      <p:ext uri="{BB962C8B-B14F-4D97-AF65-F5344CB8AC3E}">
        <p14:creationId xmlns:p14="http://schemas.microsoft.com/office/powerpoint/2010/main" val="2680541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Applying the </a:t>
            </a:r>
            <a:r>
              <a:rPr lang="en-CA" dirty="0" err="1" smtClean="0"/>
              <a:t>ALSR</a:t>
            </a:r>
            <a:r>
              <a:rPr lang="en-CA" dirty="0" smtClean="0"/>
              <a:t> model - Case #2</a:t>
            </a:r>
            <a:endParaRPr lang="en-US" dirty="0"/>
          </a:p>
        </p:txBody>
      </p:sp>
      <p:sp>
        <p:nvSpPr>
          <p:cNvPr id="3" name="Content Placeholder 2"/>
          <p:cNvSpPr>
            <a:spLocks noGrp="1"/>
          </p:cNvSpPr>
          <p:nvPr>
            <p:ph idx="1"/>
          </p:nvPr>
        </p:nvSpPr>
        <p:spPr>
          <a:xfrm>
            <a:off x="457200" y="1600200"/>
            <a:ext cx="8229600" cy="5257800"/>
          </a:xfrm>
        </p:spPr>
        <p:txBody>
          <a:bodyPr>
            <a:normAutofit lnSpcReduction="10000"/>
          </a:bodyPr>
          <a:lstStyle/>
          <a:p>
            <a:pPr marL="0" indent="0">
              <a:buNone/>
            </a:pPr>
            <a:r>
              <a:rPr lang="en-CA" dirty="0" smtClean="0"/>
              <a:t>During the last 2 weeks you have noticed some marked changes in Danika’s behaviour and appearance.  She seems very tired and quite withdrawn. She answers many of your questions with one-word responses; this is a marked change from her typical behaviour.  She also seems to be much less engaged and responsive to your suggestions.  She has also not been following through with her homework commitments. At today’s meeting, </a:t>
            </a:r>
            <a:r>
              <a:rPr lang="en-CA" dirty="0" err="1" smtClean="0"/>
              <a:t>Danika</a:t>
            </a:r>
            <a:r>
              <a:rPr lang="en-CA" dirty="0" smtClean="0"/>
              <a:t> becomes visibly upset and tearful for no apparent reason. </a:t>
            </a:r>
          </a:p>
          <a:p>
            <a:pPr marL="0" indent="0">
              <a:buNone/>
            </a:pPr>
            <a:endParaRPr lang="en-CA" dirty="0" smtClean="0"/>
          </a:p>
          <a:p>
            <a:pPr marL="0" indent="0">
              <a:buNone/>
            </a:pPr>
            <a:r>
              <a:rPr lang="en-CA" b="1" dirty="0" smtClean="0"/>
              <a:t>Discussion:</a:t>
            </a:r>
          </a:p>
          <a:p>
            <a:pPr marL="457200" indent="-457200">
              <a:buClrTx/>
              <a:buFont typeface="+mj-lt"/>
              <a:buAutoNum type="arabicPeriod"/>
            </a:pPr>
            <a:r>
              <a:rPr lang="en-CA" dirty="0" smtClean="0"/>
              <a:t>Where is Danika on the Mental Health Continuum? </a:t>
            </a:r>
          </a:p>
          <a:p>
            <a:pPr marL="457200" indent="-457200">
              <a:buClrTx/>
              <a:buFont typeface="+mj-lt"/>
              <a:buAutoNum type="arabicPeriod"/>
            </a:pPr>
            <a:r>
              <a:rPr lang="en-CA" dirty="0" smtClean="0"/>
              <a:t>How would you apply the </a:t>
            </a:r>
            <a:r>
              <a:rPr lang="en-CA" dirty="0" err="1" smtClean="0"/>
              <a:t>ALSR</a:t>
            </a:r>
            <a:r>
              <a:rPr lang="en-CA" dirty="0" smtClean="0"/>
              <a:t> model?</a:t>
            </a:r>
          </a:p>
          <a:p>
            <a:pPr marL="457200" indent="-457200">
              <a:buClrTx/>
              <a:buFont typeface="+mj-lt"/>
              <a:buAutoNum type="arabicPeriod"/>
            </a:pPr>
            <a:r>
              <a:rPr lang="en-CA" dirty="0" smtClean="0"/>
              <a:t>How would you adapt your mentoring approach based on the signs or cues you notice in Danika?</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and Questions</a:t>
            </a:r>
            <a:endParaRPr lang="en-US" dirty="0"/>
          </a:p>
        </p:txBody>
      </p:sp>
      <p:sp>
        <p:nvSpPr>
          <p:cNvPr id="3" name="Content Placeholder 2"/>
          <p:cNvSpPr>
            <a:spLocks noGrp="1"/>
          </p:cNvSpPr>
          <p:nvPr>
            <p:ph idx="1"/>
          </p:nvPr>
        </p:nvSpPr>
        <p:spPr/>
        <p:txBody>
          <a:bodyPr/>
          <a:lstStyle/>
          <a:p>
            <a:r>
              <a:rPr lang="en-US" dirty="0" smtClean="0"/>
              <a:t>Mental health is on a continuum, and we can range from a healthy zone to a severe disruption</a:t>
            </a:r>
          </a:p>
          <a:p>
            <a:r>
              <a:rPr lang="en-US" dirty="0" smtClean="0"/>
              <a:t>Supporting someone with a mental health disorder involves a four-step process: </a:t>
            </a:r>
            <a:br>
              <a:rPr lang="en-US" dirty="0" smtClean="0"/>
            </a:br>
            <a:r>
              <a:rPr lang="en-US" dirty="0" smtClean="0"/>
              <a:t>	Approach, Listen, Support, Refer</a:t>
            </a:r>
          </a:p>
          <a:p>
            <a:endParaRPr lang="en-US" dirty="0" smtClean="0"/>
          </a:p>
          <a:p>
            <a:pPr marL="0" indent="0" algn="ctr">
              <a:buNone/>
            </a:pPr>
            <a:r>
              <a:rPr lang="en-US" sz="2800" b="1" dirty="0" smtClean="0"/>
              <a:t>Questions?</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One </a:t>
            </a:r>
            <a:r>
              <a:rPr lang="en-US" dirty="0"/>
              <a:t>T</a:t>
            </a:r>
            <a:r>
              <a:rPr lang="en-US" dirty="0" smtClean="0"/>
              <a:t>hing I </a:t>
            </a:r>
            <a:r>
              <a:rPr lang="en-US" dirty="0"/>
              <a:t>L</a:t>
            </a:r>
            <a:r>
              <a:rPr lang="en-US" dirty="0" smtClean="0"/>
              <a:t>earned</a:t>
            </a:r>
            <a:endParaRPr lang="en-US" dirty="0"/>
          </a:p>
        </p:txBody>
      </p:sp>
      <p:pic>
        <p:nvPicPr>
          <p:cNvPr id="6" name="Picture 5" descr="Hands raised.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1720" y="1687870"/>
            <a:ext cx="4480560" cy="4480560"/>
          </a:xfrm>
          <a:prstGeom prst="rect">
            <a:avLst/>
          </a:prstGeom>
        </p:spPr>
      </p:pic>
    </p:spTree>
    <p:extLst>
      <p:ext uri="{BB962C8B-B14F-4D97-AF65-F5344CB8AC3E}">
        <p14:creationId xmlns:p14="http://schemas.microsoft.com/office/powerpoint/2010/main" val="1822726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What is Mental Health?</a:t>
            </a:r>
            <a:endParaRPr lang="en-CA" dirty="0"/>
          </a:p>
        </p:txBody>
      </p:sp>
      <p:sp>
        <p:nvSpPr>
          <p:cNvPr id="3" name="Content Placeholder 2"/>
          <p:cNvSpPr>
            <a:spLocks noGrp="1"/>
          </p:cNvSpPr>
          <p:nvPr>
            <p:ph idx="1"/>
          </p:nvPr>
        </p:nvSpPr>
        <p:spPr/>
        <p:txBody>
          <a:bodyPr/>
          <a:lstStyle/>
          <a:p>
            <a:pPr>
              <a:lnSpc>
                <a:spcPct val="90000"/>
              </a:lnSpc>
              <a:buNone/>
            </a:pPr>
            <a:r>
              <a:rPr lang="en-US" altLang="en-US" sz="2600" dirty="0">
                <a:cs typeface="Palatino Linotype" pitchFamily="18" charset="0"/>
              </a:rPr>
              <a:t>A state of successful performance of mental functions, resulting in:</a:t>
            </a:r>
          </a:p>
          <a:p>
            <a:pPr lvl="2">
              <a:lnSpc>
                <a:spcPct val="90000"/>
              </a:lnSpc>
              <a:buClr>
                <a:schemeClr val="tx2"/>
              </a:buClr>
            </a:pPr>
            <a:r>
              <a:rPr lang="en-US" altLang="en-US" sz="2600" dirty="0">
                <a:cs typeface="Palatino Linotype" pitchFamily="18" charset="0"/>
              </a:rPr>
              <a:t>Productive and/or meaningful </a:t>
            </a:r>
            <a:r>
              <a:rPr lang="en-US" altLang="en-US" sz="2800" b="1" dirty="0">
                <a:solidFill>
                  <a:schemeClr val="tx2"/>
                </a:solidFill>
                <a:cs typeface="Palatino Linotype" pitchFamily="18" charset="0"/>
              </a:rPr>
              <a:t>activities</a:t>
            </a:r>
            <a:r>
              <a:rPr lang="en-US" altLang="en-US" sz="2600" dirty="0">
                <a:cs typeface="Palatino Linotype" pitchFamily="18" charset="0"/>
              </a:rPr>
              <a:t> </a:t>
            </a:r>
          </a:p>
          <a:p>
            <a:pPr lvl="2">
              <a:lnSpc>
                <a:spcPct val="90000"/>
              </a:lnSpc>
              <a:buClr>
                <a:schemeClr val="tx2"/>
              </a:buClr>
            </a:pPr>
            <a:r>
              <a:rPr lang="en-US" altLang="en-US" sz="2600" dirty="0">
                <a:cs typeface="Palatino Linotype" pitchFamily="18" charset="0"/>
              </a:rPr>
              <a:t>Fulfilling </a:t>
            </a:r>
            <a:r>
              <a:rPr lang="en-US" altLang="en-US" sz="2800" b="1" dirty="0">
                <a:solidFill>
                  <a:schemeClr val="tx2"/>
                </a:solidFill>
                <a:cs typeface="Palatino Linotype" pitchFamily="18" charset="0"/>
              </a:rPr>
              <a:t>relationships</a:t>
            </a:r>
            <a:r>
              <a:rPr lang="en-US" altLang="en-US" sz="2600" dirty="0">
                <a:cs typeface="Palatino Linotype" pitchFamily="18" charset="0"/>
              </a:rPr>
              <a:t> </a:t>
            </a:r>
          </a:p>
          <a:p>
            <a:pPr lvl="2">
              <a:lnSpc>
                <a:spcPct val="90000"/>
              </a:lnSpc>
              <a:buClr>
                <a:schemeClr val="tx2"/>
              </a:buClr>
            </a:pPr>
            <a:r>
              <a:rPr lang="en-US" altLang="en-US" sz="2600" dirty="0">
                <a:cs typeface="Palatino Linotype" pitchFamily="18" charset="0"/>
              </a:rPr>
              <a:t>Ability to adapt, change, and</a:t>
            </a:r>
            <a:r>
              <a:rPr lang="en-US" altLang="en-US" sz="2800" b="1" dirty="0">
                <a:solidFill>
                  <a:schemeClr val="accent1"/>
                </a:solidFill>
                <a:cs typeface="Palatino Linotype" pitchFamily="18" charset="0"/>
              </a:rPr>
              <a:t> </a:t>
            </a:r>
            <a:r>
              <a:rPr lang="en-US" altLang="en-US" sz="2800" b="1" dirty="0">
                <a:solidFill>
                  <a:schemeClr val="tx2"/>
                </a:solidFill>
                <a:cs typeface="Palatino Linotype" pitchFamily="18" charset="0"/>
              </a:rPr>
              <a:t>cope with </a:t>
            </a:r>
            <a:r>
              <a:rPr lang="en-US" altLang="en-US" sz="2800" b="1" dirty="0" smtClean="0">
                <a:solidFill>
                  <a:schemeClr val="tx2"/>
                </a:solidFill>
                <a:cs typeface="Palatino Linotype" pitchFamily="18" charset="0"/>
              </a:rPr>
              <a:t>adversity</a:t>
            </a:r>
          </a:p>
          <a:p>
            <a:pPr lvl="2">
              <a:lnSpc>
                <a:spcPct val="90000"/>
              </a:lnSpc>
            </a:pPr>
            <a:endParaRPr lang="en-US" sz="2800" b="1" dirty="0">
              <a:solidFill>
                <a:srgbClr val="0070C0"/>
              </a:solidFill>
            </a:endParaRPr>
          </a:p>
          <a:p>
            <a:pPr algn="ctr">
              <a:buClr>
                <a:srgbClr val="008000"/>
              </a:buClr>
              <a:buSzPct val="70000"/>
              <a:buNone/>
            </a:pPr>
            <a:r>
              <a:rPr lang="en-US" altLang="en-US" sz="3600" b="1" cap="small" dirty="0">
                <a:solidFill>
                  <a:schemeClr val="tx2"/>
                </a:solidFill>
                <a:latin typeface="Calibri" panose="020F0502020204030204" pitchFamily="34" charset="0"/>
              </a:rPr>
              <a:t>We are content and we </a:t>
            </a:r>
            <a:r>
              <a:rPr lang="en-US" altLang="en-US" sz="3600" b="1" cap="small" dirty="0" smtClean="0">
                <a:solidFill>
                  <a:schemeClr val="tx2"/>
                </a:solidFill>
                <a:latin typeface="Calibri" panose="020F0502020204030204" pitchFamily="34" charset="0"/>
              </a:rPr>
              <a:t>can</a:t>
            </a:r>
            <a:br>
              <a:rPr lang="en-US" altLang="en-US" sz="3600" b="1" cap="small" dirty="0" smtClean="0">
                <a:solidFill>
                  <a:schemeClr val="tx2"/>
                </a:solidFill>
                <a:latin typeface="Calibri" panose="020F0502020204030204" pitchFamily="34" charset="0"/>
              </a:rPr>
            </a:br>
            <a:r>
              <a:rPr lang="en-US" altLang="en-US" sz="3600" b="1" cap="small" dirty="0" smtClean="0">
                <a:solidFill>
                  <a:schemeClr val="tx2"/>
                </a:solidFill>
                <a:latin typeface="Calibri" panose="020F0502020204030204" pitchFamily="34" charset="0"/>
              </a:rPr>
              <a:t>deal </a:t>
            </a:r>
            <a:r>
              <a:rPr lang="en-US" altLang="en-US" sz="3600" b="1" cap="small" dirty="0">
                <a:solidFill>
                  <a:schemeClr val="tx2"/>
                </a:solidFill>
                <a:latin typeface="Calibri" panose="020F0502020204030204" pitchFamily="34" charset="0"/>
              </a:rPr>
              <a:t>with </a:t>
            </a:r>
            <a:r>
              <a:rPr lang="en-US" altLang="en-US" sz="3600" b="1" cap="small" dirty="0" smtClean="0">
                <a:solidFill>
                  <a:schemeClr val="tx2"/>
                </a:solidFill>
                <a:latin typeface="Calibri" panose="020F0502020204030204" pitchFamily="34" charset="0"/>
              </a:rPr>
              <a:t>stresses</a:t>
            </a:r>
            <a:endParaRPr lang="en-US" altLang="en-US" sz="3600" b="1" cap="small" dirty="0">
              <a:solidFill>
                <a:schemeClr val="tx2"/>
              </a:solidFill>
              <a:latin typeface="Calibri" panose="020F0502020204030204" pitchFamily="34" charset="0"/>
            </a:endParaRPr>
          </a:p>
        </p:txBody>
      </p:sp>
    </p:spTree>
    <p:extLst>
      <p:ext uri="{BB962C8B-B14F-4D97-AF65-F5344CB8AC3E}">
        <p14:creationId xmlns:p14="http://schemas.microsoft.com/office/powerpoint/2010/main" val="290856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Mental Health Continuum </a:t>
            </a:r>
            <a:endParaRPr lang="en-CA" dirty="0"/>
          </a:p>
        </p:txBody>
      </p:sp>
      <p:sp>
        <p:nvSpPr>
          <p:cNvPr id="4" name="Left-Right Arrow 3" descr="An arrow pointing both left and right."/>
          <p:cNvSpPr/>
          <p:nvPr/>
        </p:nvSpPr>
        <p:spPr>
          <a:xfrm>
            <a:off x="0" y="1196752"/>
            <a:ext cx="9144000" cy="2592288"/>
          </a:xfrm>
          <a:prstGeom prst="leftRightArrow">
            <a:avLst/>
          </a:prstGeom>
          <a:gradFill flip="none" rotWithShape="1">
            <a:gsLst>
              <a:gs pos="0">
                <a:srgbClr val="FF0000">
                  <a:lumMod val="100000"/>
                </a:srgbClr>
              </a:gs>
              <a:gs pos="25000">
                <a:srgbClr val="FF6633"/>
              </a:gs>
              <a:gs pos="60000">
                <a:srgbClr val="FFFF00"/>
              </a:gs>
              <a:gs pos="97000">
                <a:srgbClr val="1A9810"/>
              </a:gs>
            </a:gsLst>
            <a:path path="circle">
              <a:fillToRect l="100000" t="100000"/>
            </a:path>
            <a:tileRect r="-100000" b="-10000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Freeform 14"/>
          <p:cNvSpPr/>
          <p:nvPr/>
        </p:nvSpPr>
        <p:spPr>
          <a:xfrm>
            <a:off x="435663" y="4052904"/>
            <a:ext cx="2222152" cy="888861"/>
          </a:xfrm>
          <a:custGeom>
            <a:avLst/>
            <a:gdLst>
              <a:gd name="connsiteX0" fmla="*/ 0 w 2222152"/>
              <a:gd name="connsiteY0" fmla="*/ 0 h 888861"/>
              <a:gd name="connsiteX1" fmla="*/ 1777722 w 2222152"/>
              <a:gd name="connsiteY1" fmla="*/ 0 h 888861"/>
              <a:gd name="connsiteX2" fmla="*/ 2222152 w 2222152"/>
              <a:gd name="connsiteY2" fmla="*/ 444431 h 888861"/>
              <a:gd name="connsiteX3" fmla="*/ 1777722 w 2222152"/>
              <a:gd name="connsiteY3" fmla="*/ 888861 h 888861"/>
              <a:gd name="connsiteX4" fmla="*/ 0 w 2222152"/>
              <a:gd name="connsiteY4" fmla="*/ 888861 h 888861"/>
              <a:gd name="connsiteX5" fmla="*/ 444431 w 2222152"/>
              <a:gd name="connsiteY5" fmla="*/ 444431 h 888861"/>
              <a:gd name="connsiteX6" fmla="*/ 0 w 2222152"/>
              <a:gd name="connsiteY6" fmla="*/ 0 h 88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2152" h="888861">
                <a:moveTo>
                  <a:pt x="0" y="0"/>
                </a:moveTo>
                <a:lnTo>
                  <a:pt x="1777722" y="0"/>
                </a:lnTo>
                <a:lnTo>
                  <a:pt x="2222152" y="444431"/>
                </a:lnTo>
                <a:lnTo>
                  <a:pt x="1777722" y="888861"/>
                </a:lnTo>
                <a:lnTo>
                  <a:pt x="0" y="888861"/>
                </a:lnTo>
                <a:lnTo>
                  <a:pt x="444431" y="444431"/>
                </a:lnTo>
                <a:lnTo>
                  <a:pt x="0" y="0"/>
                </a:lnTo>
                <a:close/>
              </a:path>
            </a:pathLst>
          </a:custGeom>
          <a:solidFill>
            <a:srgbClr val="41D406"/>
          </a:solidFill>
          <a:ln>
            <a:solidFill>
              <a:schemeClr val="tx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28442" tIns="28004" rIns="472434" bIns="28004" numCol="1" spcCol="1270" anchor="ctr" anchorCtr="0">
            <a:noAutofit/>
          </a:bodyPr>
          <a:lstStyle/>
          <a:p>
            <a:pPr lvl="0" algn="ctr" defTabSz="933450">
              <a:lnSpc>
                <a:spcPct val="90000"/>
              </a:lnSpc>
              <a:spcBef>
                <a:spcPct val="0"/>
              </a:spcBef>
              <a:spcAft>
                <a:spcPct val="35000"/>
              </a:spcAft>
            </a:pPr>
            <a:r>
              <a:rPr lang="en-CA" sz="2400" b="1" kern="1200" dirty="0" smtClean="0">
                <a:solidFill>
                  <a:sysClr val="windowText" lastClr="000000"/>
                </a:solidFill>
              </a:rPr>
              <a:t>Healthy</a:t>
            </a:r>
            <a:r>
              <a:rPr lang="en-CA" sz="2100" b="1" kern="1200" dirty="0" smtClean="0">
                <a:solidFill>
                  <a:sysClr val="windowText" lastClr="000000"/>
                </a:solidFill>
              </a:rPr>
              <a:t> </a:t>
            </a:r>
            <a:endParaRPr lang="en-CA" sz="2100" b="1" kern="1200" dirty="0">
              <a:solidFill>
                <a:sysClr val="windowText" lastClr="000000"/>
              </a:solidFill>
            </a:endParaRPr>
          </a:p>
        </p:txBody>
      </p:sp>
      <p:sp>
        <p:nvSpPr>
          <p:cNvPr id="16" name="Freeform 15"/>
          <p:cNvSpPr/>
          <p:nvPr/>
        </p:nvSpPr>
        <p:spPr>
          <a:xfrm>
            <a:off x="2339752" y="4052904"/>
            <a:ext cx="2448272" cy="888861"/>
          </a:xfrm>
          <a:custGeom>
            <a:avLst/>
            <a:gdLst>
              <a:gd name="connsiteX0" fmla="*/ 0 w 2222152"/>
              <a:gd name="connsiteY0" fmla="*/ 0 h 888861"/>
              <a:gd name="connsiteX1" fmla="*/ 1777722 w 2222152"/>
              <a:gd name="connsiteY1" fmla="*/ 0 h 888861"/>
              <a:gd name="connsiteX2" fmla="*/ 2222152 w 2222152"/>
              <a:gd name="connsiteY2" fmla="*/ 444431 h 888861"/>
              <a:gd name="connsiteX3" fmla="*/ 1777722 w 2222152"/>
              <a:gd name="connsiteY3" fmla="*/ 888861 h 888861"/>
              <a:gd name="connsiteX4" fmla="*/ 0 w 2222152"/>
              <a:gd name="connsiteY4" fmla="*/ 888861 h 888861"/>
              <a:gd name="connsiteX5" fmla="*/ 444431 w 2222152"/>
              <a:gd name="connsiteY5" fmla="*/ 444431 h 888861"/>
              <a:gd name="connsiteX6" fmla="*/ 0 w 2222152"/>
              <a:gd name="connsiteY6" fmla="*/ 0 h 88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2152" h="888861">
                <a:moveTo>
                  <a:pt x="0" y="0"/>
                </a:moveTo>
                <a:lnTo>
                  <a:pt x="1777722" y="0"/>
                </a:lnTo>
                <a:lnTo>
                  <a:pt x="2222152" y="444431"/>
                </a:lnTo>
                <a:lnTo>
                  <a:pt x="1777722" y="888861"/>
                </a:lnTo>
                <a:lnTo>
                  <a:pt x="0" y="888861"/>
                </a:lnTo>
                <a:lnTo>
                  <a:pt x="444431" y="444431"/>
                </a:lnTo>
                <a:lnTo>
                  <a:pt x="0" y="0"/>
                </a:lnTo>
                <a:close/>
              </a:path>
            </a:pathLst>
          </a:custGeom>
          <a:solidFill>
            <a:srgbClr val="FFFF00"/>
          </a:solidFill>
          <a:ln>
            <a:solidFill>
              <a:schemeClr val="tx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28442" tIns="28004" rIns="472434" bIns="28004" numCol="1" spcCol="1270" anchor="ctr" anchorCtr="0">
            <a:noAutofit/>
          </a:bodyPr>
          <a:lstStyle/>
          <a:p>
            <a:pPr lvl="0" algn="ctr" defTabSz="933450">
              <a:lnSpc>
                <a:spcPct val="90000"/>
              </a:lnSpc>
              <a:spcBef>
                <a:spcPct val="0"/>
              </a:spcBef>
              <a:spcAft>
                <a:spcPct val="35000"/>
              </a:spcAft>
            </a:pPr>
            <a:r>
              <a:rPr lang="en-CA" sz="2400" b="1" kern="1200" dirty="0" smtClean="0">
                <a:solidFill>
                  <a:sysClr val="windowText" lastClr="000000"/>
                </a:solidFill>
              </a:rPr>
              <a:t>Mild Disruption</a:t>
            </a:r>
            <a:endParaRPr lang="en-CA" sz="2400" b="1" kern="1200" dirty="0">
              <a:solidFill>
                <a:sysClr val="windowText" lastClr="000000"/>
              </a:solidFill>
            </a:endParaRPr>
          </a:p>
        </p:txBody>
      </p:sp>
      <p:sp>
        <p:nvSpPr>
          <p:cNvPr id="17" name="Freeform 16"/>
          <p:cNvSpPr/>
          <p:nvPr/>
        </p:nvSpPr>
        <p:spPr>
          <a:xfrm>
            <a:off x="4435538" y="4052904"/>
            <a:ext cx="2440718" cy="888861"/>
          </a:xfrm>
          <a:custGeom>
            <a:avLst/>
            <a:gdLst>
              <a:gd name="connsiteX0" fmla="*/ 0 w 2222152"/>
              <a:gd name="connsiteY0" fmla="*/ 0 h 888861"/>
              <a:gd name="connsiteX1" fmla="*/ 1777722 w 2222152"/>
              <a:gd name="connsiteY1" fmla="*/ 0 h 888861"/>
              <a:gd name="connsiteX2" fmla="*/ 2222152 w 2222152"/>
              <a:gd name="connsiteY2" fmla="*/ 444431 h 888861"/>
              <a:gd name="connsiteX3" fmla="*/ 1777722 w 2222152"/>
              <a:gd name="connsiteY3" fmla="*/ 888861 h 888861"/>
              <a:gd name="connsiteX4" fmla="*/ 0 w 2222152"/>
              <a:gd name="connsiteY4" fmla="*/ 888861 h 888861"/>
              <a:gd name="connsiteX5" fmla="*/ 444431 w 2222152"/>
              <a:gd name="connsiteY5" fmla="*/ 444431 h 888861"/>
              <a:gd name="connsiteX6" fmla="*/ 0 w 2222152"/>
              <a:gd name="connsiteY6" fmla="*/ 0 h 88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2152" h="888861">
                <a:moveTo>
                  <a:pt x="0" y="0"/>
                </a:moveTo>
                <a:lnTo>
                  <a:pt x="1777722" y="0"/>
                </a:lnTo>
                <a:lnTo>
                  <a:pt x="2222152" y="444431"/>
                </a:lnTo>
                <a:lnTo>
                  <a:pt x="1777722" y="888861"/>
                </a:lnTo>
                <a:lnTo>
                  <a:pt x="0" y="888861"/>
                </a:lnTo>
                <a:lnTo>
                  <a:pt x="444431" y="444431"/>
                </a:lnTo>
                <a:lnTo>
                  <a:pt x="0" y="0"/>
                </a:lnTo>
                <a:close/>
              </a:path>
            </a:pathLst>
          </a:custGeom>
          <a:solidFill>
            <a:schemeClr val="accent6"/>
          </a:solidFill>
          <a:ln>
            <a:solidFill>
              <a:schemeClr val="tx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28442" tIns="28004" rIns="472434" bIns="28004" numCol="1" spcCol="1270" anchor="ctr" anchorCtr="0">
            <a:noAutofit/>
          </a:bodyPr>
          <a:lstStyle/>
          <a:p>
            <a:pPr lvl="0" algn="ctr" defTabSz="933450">
              <a:lnSpc>
                <a:spcPct val="90000"/>
              </a:lnSpc>
              <a:spcBef>
                <a:spcPct val="0"/>
              </a:spcBef>
              <a:spcAft>
                <a:spcPct val="35000"/>
              </a:spcAft>
            </a:pPr>
            <a:r>
              <a:rPr lang="en-CA" sz="2400" b="1" kern="1200" dirty="0" smtClean="0">
                <a:solidFill>
                  <a:sysClr val="windowText" lastClr="000000"/>
                </a:solidFill>
              </a:rPr>
              <a:t>Moderate</a:t>
            </a:r>
            <a:r>
              <a:rPr lang="en-CA" sz="2400" b="1" kern="1200" dirty="0" smtClean="0"/>
              <a:t> </a:t>
            </a:r>
            <a:r>
              <a:rPr lang="en-CA" sz="2400" b="1" kern="1200" dirty="0" smtClean="0">
                <a:solidFill>
                  <a:sysClr val="windowText" lastClr="000000"/>
                </a:solidFill>
              </a:rPr>
              <a:t>Disruption</a:t>
            </a:r>
            <a:r>
              <a:rPr lang="en-CA" sz="2400" b="1" kern="1200" dirty="0" smtClean="0"/>
              <a:t> </a:t>
            </a:r>
            <a:endParaRPr lang="en-CA" sz="2400" b="1" kern="1200" dirty="0"/>
          </a:p>
        </p:txBody>
      </p:sp>
      <p:sp>
        <p:nvSpPr>
          <p:cNvPr id="18" name="Freeform 17"/>
          <p:cNvSpPr/>
          <p:nvPr/>
        </p:nvSpPr>
        <p:spPr>
          <a:xfrm>
            <a:off x="6516216" y="4052904"/>
            <a:ext cx="2448272" cy="888861"/>
          </a:xfrm>
          <a:custGeom>
            <a:avLst/>
            <a:gdLst>
              <a:gd name="connsiteX0" fmla="*/ 0 w 2222152"/>
              <a:gd name="connsiteY0" fmla="*/ 0 h 888861"/>
              <a:gd name="connsiteX1" fmla="*/ 1777722 w 2222152"/>
              <a:gd name="connsiteY1" fmla="*/ 0 h 888861"/>
              <a:gd name="connsiteX2" fmla="*/ 2222152 w 2222152"/>
              <a:gd name="connsiteY2" fmla="*/ 444431 h 888861"/>
              <a:gd name="connsiteX3" fmla="*/ 1777722 w 2222152"/>
              <a:gd name="connsiteY3" fmla="*/ 888861 h 888861"/>
              <a:gd name="connsiteX4" fmla="*/ 0 w 2222152"/>
              <a:gd name="connsiteY4" fmla="*/ 888861 h 888861"/>
              <a:gd name="connsiteX5" fmla="*/ 444431 w 2222152"/>
              <a:gd name="connsiteY5" fmla="*/ 444431 h 888861"/>
              <a:gd name="connsiteX6" fmla="*/ 0 w 2222152"/>
              <a:gd name="connsiteY6" fmla="*/ 0 h 88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2152" h="888861">
                <a:moveTo>
                  <a:pt x="0" y="0"/>
                </a:moveTo>
                <a:lnTo>
                  <a:pt x="1777722" y="0"/>
                </a:lnTo>
                <a:lnTo>
                  <a:pt x="2222152" y="444431"/>
                </a:lnTo>
                <a:lnTo>
                  <a:pt x="1777722" y="888861"/>
                </a:lnTo>
                <a:lnTo>
                  <a:pt x="0" y="888861"/>
                </a:lnTo>
                <a:lnTo>
                  <a:pt x="444431" y="444431"/>
                </a:lnTo>
                <a:lnTo>
                  <a:pt x="0" y="0"/>
                </a:lnTo>
                <a:close/>
              </a:path>
            </a:pathLst>
          </a:custGeom>
          <a:solidFill>
            <a:srgbClr val="FF0000"/>
          </a:solidFill>
          <a:ln>
            <a:solidFill>
              <a:schemeClr val="tx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28442" tIns="28004" rIns="472434" bIns="28004" numCol="1" spcCol="1270" anchor="ctr" anchorCtr="0">
            <a:noAutofit/>
          </a:bodyPr>
          <a:lstStyle/>
          <a:p>
            <a:pPr lvl="0" algn="ctr" defTabSz="933450">
              <a:lnSpc>
                <a:spcPct val="90000"/>
              </a:lnSpc>
              <a:spcBef>
                <a:spcPct val="0"/>
              </a:spcBef>
              <a:spcAft>
                <a:spcPct val="35000"/>
              </a:spcAft>
            </a:pPr>
            <a:r>
              <a:rPr lang="en-CA" sz="2400" b="1" kern="1200" dirty="0" smtClean="0">
                <a:solidFill>
                  <a:sysClr val="windowText" lastClr="000000"/>
                </a:solidFill>
              </a:rPr>
              <a:t>Severe</a:t>
            </a:r>
            <a:r>
              <a:rPr lang="en-CA" sz="2400" b="1" kern="1200" dirty="0" smtClean="0"/>
              <a:t> </a:t>
            </a:r>
            <a:r>
              <a:rPr lang="en-CA" sz="2400" b="1" kern="1200" dirty="0" smtClean="0">
                <a:solidFill>
                  <a:sysClr val="windowText" lastClr="000000"/>
                </a:solidFill>
              </a:rPr>
              <a:t>Disruption</a:t>
            </a:r>
            <a:endParaRPr lang="en-CA" sz="2400" b="1" kern="1200" dirty="0">
              <a:solidFill>
                <a:sysClr val="windowText" lastClr="000000"/>
              </a:solidFill>
            </a:endParaRPr>
          </a:p>
        </p:txBody>
      </p:sp>
    </p:spTree>
    <p:extLst>
      <p:ext uri="{BB962C8B-B14F-4D97-AF65-F5344CB8AC3E}">
        <p14:creationId xmlns:p14="http://schemas.microsoft.com/office/powerpoint/2010/main" val="297135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par>
                          <p:cTn id="10" fill="hold">
                            <p:stCondLst>
                              <p:cond delay="500"/>
                            </p:stCondLst>
                            <p:childTnLst>
                              <p:par>
                                <p:cTn id="11" presetID="53" presetClass="entr" presetSubtype="16" fill="hold" grpId="0" nodeType="afterEffect">
                                  <p:stCondLst>
                                    <p:cond delay="50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ppt_w</p:attrName>
                                        </p:attrNameLst>
                                      </p:cBhvr>
                                      <p:tavLst>
                                        <p:tav tm="0">
                                          <p:val>
                                            <p:fltVal val="0"/>
                                          </p:val>
                                        </p:tav>
                                        <p:tav tm="100000">
                                          <p:val>
                                            <p:strVal val="#ppt_w"/>
                                          </p:val>
                                        </p:tav>
                                      </p:tavLst>
                                    </p:anim>
                                    <p:anim calcmode="lin" valueType="num">
                                      <p:cBhvr>
                                        <p:cTn id="14" dur="500" fill="hold"/>
                                        <p:tgtEl>
                                          <p:spTgt spid="16"/>
                                        </p:tgtEl>
                                        <p:attrNameLst>
                                          <p:attrName>ppt_h</p:attrName>
                                        </p:attrNameLst>
                                      </p:cBhvr>
                                      <p:tavLst>
                                        <p:tav tm="0">
                                          <p:val>
                                            <p:fltVal val="0"/>
                                          </p:val>
                                        </p:tav>
                                        <p:tav tm="100000">
                                          <p:val>
                                            <p:strVal val="#ppt_h"/>
                                          </p:val>
                                        </p:tav>
                                      </p:tavLst>
                                    </p:anim>
                                    <p:animEffect transition="in" filter="fade">
                                      <p:cBhvr>
                                        <p:cTn id="15" dur="500"/>
                                        <p:tgtEl>
                                          <p:spTgt spid="16"/>
                                        </p:tgtEl>
                                      </p:cBhvr>
                                    </p:animEffect>
                                  </p:childTnLst>
                                </p:cTn>
                              </p:par>
                            </p:childTnLst>
                          </p:cTn>
                        </p:par>
                        <p:par>
                          <p:cTn id="16" fill="hold">
                            <p:stCondLst>
                              <p:cond delay="1500"/>
                            </p:stCondLst>
                            <p:childTnLst>
                              <p:par>
                                <p:cTn id="17" presetID="53" presetClass="entr" presetSubtype="16"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animEffect transition="in" filter="fade">
                                      <p:cBhvr>
                                        <p:cTn id="21" dur="500"/>
                                        <p:tgtEl>
                                          <p:spTgt spid="17"/>
                                        </p:tgtEl>
                                      </p:cBhvr>
                                    </p:animEffect>
                                  </p:childTnLst>
                                </p:cTn>
                              </p:par>
                            </p:childTnLst>
                          </p:cTn>
                        </p:par>
                        <p:par>
                          <p:cTn id="22" fill="hold">
                            <p:stCondLst>
                              <p:cond delay="2500"/>
                            </p:stCondLst>
                            <p:childTnLst>
                              <p:par>
                                <p:cTn id="23" presetID="53" presetClass="entr" presetSubtype="16" fill="hold" grpId="0" nodeType="afterEffect">
                                  <p:stCondLst>
                                    <p:cond delay="500"/>
                                  </p:stCondLst>
                                  <p:childTnLst>
                                    <p:set>
                                      <p:cBhvr>
                                        <p:cTn id="24" dur="1" fill="hold">
                                          <p:stCondLst>
                                            <p:cond delay="0"/>
                                          </p:stCondLst>
                                        </p:cTn>
                                        <p:tgtEl>
                                          <p:spTgt spid="18"/>
                                        </p:tgtEl>
                                        <p:attrNameLst>
                                          <p:attrName>style.visibility</p:attrName>
                                        </p:attrNameLst>
                                      </p:cBhvr>
                                      <p:to>
                                        <p:strVal val="visible"/>
                                      </p:to>
                                    </p:set>
                                    <p:anim calcmode="lin" valueType="num">
                                      <p:cBhvr>
                                        <p:cTn id="25" dur="500" fill="hold"/>
                                        <p:tgtEl>
                                          <p:spTgt spid="18"/>
                                        </p:tgtEl>
                                        <p:attrNameLst>
                                          <p:attrName>ppt_w</p:attrName>
                                        </p:attrNameLst>
                                      </p:cBhvr>
                                      <p:tavLst>
                                        <p:tav tm="0">
                                          <p:val>
                                            <p:fltVal val="0"/>
                                          </p:val>
                                        </p:tav>
                                        <p:tav tm="100000">
                                          <p:val>
                                            <p:strVal val="#ppt_w"/>
                                          </p:val>
                                        </p:tav>
                                      </p:tavLst>
                                    </p:anim>
                                    <p:anim calcmode="lin" valueType="num">
                                      <p:cBhvr>
                                        <p:cTn id="26" dur="500" fill="hold"/>
                                        <p:tgtEl>
                                          <p:spTgt spid="18"/>
                                        </p:tgtEl>
                                        <p:attrNameLst>
                                          <p:attrName>ppt_h</p:attrName>
                                        </p:attrNameLst>
                                      </p:cBhvr>
                                      <p:tavLst>
                                        <p:tav tm="0">
                                          <p:val>
                                            <p:fltVal val="0"/>
                                          </p:val>
                                        </p:tav>
                                        <p:tav tm="100000">
                                          <p:val>
                                            <p:strVal val="#ppt_h"/>
                                          </p:val>
                                        </p:tav>
                                      </p:tavLst>
                                    </p:anim>
                                    <p:animEffect transition="in" filter="fad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smtClean="0"/>
              <a:t>Mental Health Continuum</a:t>
            </a:r>
            <a:endParaRPr lang="en-CA" dirty="0"/>
          </a:p>
        </p:txBody>
      </p:sp>
      <p:sp>
        <p:nvSpPr>
          <p:cNvPr id="6" name="Left-Right Arrow 5" descr="An arrow pointing both left and right. "/>
          <p:cNvSpPr/>
          <p:nvPr/>
        </p:nvSpPr>
        <p:spPr>
          <a:xfrm>
            <a:off x="-13387" y="1340768"/>
            <a:ext cx="9144000" cy="1800200"/>
          </a:xfrm>
          <a:prstGeom prst="leftRightArrow">
            <a:avLst/>
          </a:prstGeom>
          <a:gradFill flip="none" rotWithShape="1">
            <a:gsLst>
              <a:gs pos="0">
                <a:srgbClr val="FF0000">
                  <a:lumMod val="100000"/>
                </a:srgbClr>
              </a:gs>
              <a:gs pos="25000">
                <a:srgbClr val="FF6633"/>
              </a:gs>
              <a:gs pos="60000">
                <a:srgbClr val="FFFF00"/>
              </a:gs>
              <a:gs pos="97000">
                <a:srgbClr val="1A9810"/>
              </a:gs>
            </a:gsLst>
            <a:path path="circle">
              <a:fillToRect l="100000" t="100000"/>
            </a:path>
            <a:tileRect r="-100000" b="-10000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Content Placeholder 2"/>
          <p:cNvSpPr>
            <a:spLocks noGrp="1"/>
          </p:cNvSpPr>
          <p:nvPr>
            <p:ph idx="1"/>
          </p:nvPr>
        </p:nvSpPr>
        <p:spPr>
          <a:xfrm>
            <a:off x="107504" y="3228256"/>
            <a:ext cx="8712968" cy="3842190"/>
          </a:xfrm>
        </p:spPr>
        <p:txBody>
          <a:bodyPr>
            <a:normAutofit/>
          </a:bodyPr>
          <a:lstStyle/>
          <a:p>
            <a:pPr marL="0" indent="0">
              <a:buNone/>
            </a:pPr>
            <a:endParaRPr lang="en-CA" sz="1600" dirty="0" smtClean="0"/>
          </a:p>
          <a:p>
            <a:pPr lvl="1">
              <a:buClr>
                <a:schemeClr val="tx2"/>
              </a:buClr>
              <a:buFont typeface="Arial" panose="020B0604020202020204" pitchFamily="34" charset="0"/>
              <a:buChar char="•"/>
            </a:pPr>
            <a:r>
              <a:rPr lang="en-CA" sz="2600" dirty="0" smtClean="0"/>
              <a:t>People experience mental health problems </a:t>
            </a:r>
            <a:r>
              <a:rPr lang="en-CA" sz="2600" b="1" dirty="0" smtClean="0">
                <a:solidFill>
                  <a:schemeClr val="tx2"/>
                </a:solidFill>
              </a:rPr>
              <a:t>differently</a:t>
            </a:r>
            <a:endParaRPr lang="en-CA" sz="2600" dirty="0" smtClean="0">
              <a:solidFill>
                <a:schemeClr val="tx2"/>
              </a:solidFill>
            </a:endParaRPr>
          </a:p>
          <a:p>
            <a:pPr lvl="1">
              <a:buClr>
                <a:schemeClr val="tx2"/>
              </a:buClr>
              <a:buFont typeface="Arial" panose="020B0604020202020204" pitchFamily="34" charset="0"/>
              <a:buChar char="•"/>
            </a:pPr>
            <a:r>
              <a:rPr lang="en-CA" sz="2600" dirty="0" smtClean="0"/>
              <a:t>People can move </a:t>
            </a:r>
            <a:r>
              <a:rPr lang="en-CA" sz="2600" b="1" dirty="0" smtClean="0">
                <a:solidFill>
                  <a:schemeClr val="tx2"/>
                </a:solidFill>
              </a:rPr>
              <a:t>along the continuum</a:t>
            </a:r>
          </a:p>
          <a:p>
            <a:pPr lvl="1">
              <a:buClr>
                <a:schemeClr val="tx2"/>
              </a:buClr>
              <a:buFont typeface="Arial" panose="020B0604020202020204" pitchFamily="34" charset="0"/>
              <a:buChar char="•"/>
            </a:pPr>
            <a:r>
              <a:rPr lang="en-CA" sz="2600" dirty="0" smtClean="0"/>
              <a:t>There is </a:t>
            </a:r>
            <a:r>
              <a:rPr lang="en-CA" sz="2600" b="1" dirty="0" smtClean="0">
                <a:solidFill>
                  <a:schemeClr val="tx2"/>
                </a:solidFill>
              </a:rPr>
              <a:t>overlap</a:t>
            </a:r>
            <a:r>
              <a:rPr lang="en-CA" sz="2600" dirty="0" smtClean="0">
                <a:solidFill>
                  <a:schemeClr val="tx2"/>
                </a:solidFill>
              </a:rPr>
              <a:t> </a:t>
            </a:r>
            <a:r>
              <a:rPr lang="en-CA" sz="2600" dirty="0" smtClean="0"/>
              <a:t>between zones</a:t>
            </a:r>
            <a:endParaRPr lang="en-CA" dirty="0" smtClean="0"/>
          </a:p>
          <a:p>
            <a:endParaRPr lang="en-CA" dirty="0"/>
          </a:p>
        </p:txBody>
      </p:sp>
    </p:spTree>
    <p:extLst>
      <p:ext uri="{BB962C8B-B14F-4D97-AF65-F5344CB8AC3E}">
        <p14:creationId xmlns:p14="http://schemas.microsoft.com/office/powerpoint/2010/main" val="4077433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smtClean="0"/>
              <a:t>Review: Case Scenarios</a:t>
            </a:r>
            <a:endParaRPr lang="en-CA" dirty="0"/>
          </a:p>
        </p:txBody>
      </p:sp>
      <p:sp>
        <p:nvSpPr>
          <p:cNvPr id="3" name="Content Placeholder 2"/>
          <p:cNvSpPr>
            <a:spLocks noGrp="1"/>
          </p:cNvSpPr>
          <p:nvPr>
            <p:ph idx="1"/>
          </p:nvPr>
        </p:nvSpPr>
        <p:spPr>
          <a:xfrm>
            <a:off x="457200" y="1828800"/>
            <a:ext cx="8255768" cy="4433534"/>
          </a:xfrm>
        </p:spPr>
        <p:txBody>
          <a:bodyPr>
            <a:normAutofit/>
          </a:bodyPr>
          <a:lstStyle/>
          <a:p>
            <a:pPr marL="0" lvl="0" indent="0">
              <a:buNone/>
            </a:pPr>
            <a:r>
              <a:rPr lang="en-CA" dirty="0" smtClean="0"/>
              <a:t>In your small group, review the handout (“Case Scenarios”) and look at the continuum.</a:t>
            </a:r>
            <a:br>
              <a:rPr lang="en-CA" dirty="0" smtClean="0"/>
            </a:br>
            <a:r>
              <a:rPr lang="en-CA" dirty="0" smtClean="0"/>
              <a:t>Discuss the following questions with your group:</a:t>
            </a:r>
            <a:br>
              <a:rPr lang="en-CA" dirty="0" smtClean="0"/>
            </a:br>
            <a:endParaRPr lang="en-CA" dirty="0" smtClean="0"/>
          </a:p>
          <a:p>
            <a:pPr lvl="0">
              <a:buClr>
                <a:schemeClr val="tx2"/>
              </a:buClr>
            </a:pPr>
            <a:r>
              <a:rPr lang="en-CA" dirty="0" smtClean="0"/>
              <a:t>Identify </a:t>
            </a:r>
            <a:r>
              <a:rPr lang="en-CA" dirty="0"/>
              <a:t>where the individual is on the mental health continuum.</a:t>
            </a:r>
          </a:p>
          <a:p>
            <a:pPr lvl="0">
              <a:buClr>
                <a:schemeClr val="tx2"/>
              </a:buClr>
            </a:pPr>
            <a:r>
              <a:rPr lang="en-CA" dirty="0"/>
              <a:t>Explain the rationale for your choice.</a:t>
            </a:r>
          </a:p>
          <a:p>
            <a:pPr lvl="0">
              <a:buClr>
                <a:schemeClr val="tx2"/>
              </a:buClr>
            </a:pPr>
            <a:r>
              <a:rPr lang="en-CA" dirty="0"/>
              <a:t>What could you do to help this individual? </a:t>
            </a:r>
          </a:p>
          <a:p>
            <a:pPr>
              <a:buClr>
                <a:schemeClr val="tx2"/>
              </a:buClr>
            </a:pPr>
            <a:endParaRPr lang="en-CA" sz="1600" dirty="0" smtClean="0"/>
          </a:p>
        </p:txBody>
      </p:sp>
    </p:spTree>
    <p:extLst>
      <p:ext uri="{BB962C8B-B14F-4D97-AF65-F5344CB8AC3E}">
        <p14:creationId xmlns:p14="http://schemas.microsoft.com/office/powerpoint/2010/main" val="41929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smtClean="0"/>
              <a:t>Card Sorting Activity</a:t>
            </a:r>
            <a:endParaRPr lang="en-CA" dirty="0"/>
          </a:p>
        </p:txBody>
      </p:sp>
      <p:sp>
        <p:nvSpPr>
          <p:cNvPr id="3" name="Content Placeholder 2"/>
          <p:cNvSpPr>
            <a:spLocks noGrp="1"/>
          </p:cNvSpPr>
          <p:nvPr>
            <p:ph idx="1"/>
          </p:nvPr>
        </p:nvSpPr>
        <p:spPr>
          <a:xfrm>
            <a:off x="457200" y="1828800"/>
            <a:ext cx="8255768" cy="4433534"/>
          </a:xfrm>
        </p:spPr>
        <p:txBody>
          <a:bodyPr>
            <a:normAutofit/>
          </a:bodyPr>
          <a:lstStyle/>
          <a:p>
            <a:pPr marL="0" indent="0">
              <a:buNone/>
            </a:pPr>
            <a:endParaRPr lang="en-CA" sz="1600" dirty="0" smtClean="0"/>
          </a:p>
          <a:p>
            <a:pPr>
              <a:buClr>
                <a:schemeClr val="tx2"/>
              </a:buClr>
            </a:pPr>
            <a:r>
              <a:rPr lang="en-CA" dirty="0" smtClean="0"/>
              <a:t>Cards will be distributed that have terms printed on them that are often used to describe a person’s mental health.</a:t>
            </a:r>
          </a:p>
          <a:p>
            <a:pPr>
              <a:buClr>
                <a:schemeClr val="tx2"/>
              </a:buClr>
              <a:buNone/>
            </a:pPr>
            <a:endParaRPr lang="en-CA" dirty="0" smtClean="0"/>
          </a:p>
          <a:p>
            <a:pPr>
              <a:buClr>
                <a:schemeClr val="tx2"/>
              </a:buClr>
            </a:pPr>
            <a:r>
              <a:rPr lang="en-CA" b="1" dirty="0" smtClean="0"/>
              <a:t>Place your card </a:t>
            </a:r>
            <a:r>
              <a:rPr lang="en-CA" dirty="0" smtClean="0"/>
              <a:t>where you think it belongs on the continuum between healthy and severe disruption.</a:t>
            </a:r>
          </a:p>
          <a:p>
            <a:pPr>
              <a:buClr>
                <a:schemeClr val="tx2"/>
              </a:buClr>
            </a:pPr>
            <a:endParaRPr lang="en-CA" dirty="0" smtClean="0"/>
          </a:p>
          <a:p>
            <a:pPr>
              <a:buClr>
                <a:schemeClr val="tx2"/>
              </a:buClr>
            </a:pPr>
            <a:r>
              <a:rPr lang="en-CA" dirty="0" smtClean="0"/>
              <a:t>Be prepared to </a:t>
            </a:r>
            <a:r>
              <a:rPr lang="en-CA" b="1" dirty="0" smtClean="0"/>
              <a:t>explain the rationale </a:t>
            </a:r>
            <a:r>
              <a:rPr lang="en-CA" dirty="0" smtClean="0"/>
              <a:t>for your placement.</a:t>
            </a:r>
          </a:p>
          <a:p>
            <a:endParaRPr lang="en-CA" dirty="0"/>
          </a:p>
        </p:txBody>
      </p:sp>
    </p:spTree>
    <p:extLst>
      <p:ext uri="{BB962C8B-B14F-4D97-AF65-F5344CB8AC3E}">
        <p14:creationId xmlns:p14="http://schemas.microsoft.com/office/powerpoint/2010/main" val="3898865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33400"/>
            <a:ext cx="8640960" cy="990600"/>
          </a:xfrm>
        </p:spPr>
        <p:txBody>
          <a:bodyPr>
            <a:normAutofit fontScale="90000"/>
          </a:bodyPr>
          <a:lstStyle/>
          <a:p>
            <a:pPr algn="ctr"/>
            <a:r>
              <a:rPr lang="en-CA" sz="3600" dirty="0" smtClean="0"/>
              <a:t>A Quick Re-Cap of Mental Health Problems</a:t>
            </a:r>
            <a:r>
              <a:rPr lang="en-CA" dirty="0" smtClean="0"/>
              <a:t/>
            </a:r>
            <a:br>
              <a:rPr lang="en-CA" dirty="0" smtClean="0"/>
            </a:br>
            <a:endParaRPr lang="en-CA" dirty="0"/>
          </a:p>
        </p:txBody>
      </p:sp>
      <p:sp>
        <p:nvSpPr>
          <p:cNvPr id="3" name="Content Placeholder 2"/>
          <p:cNvSpPr>
            <a:spLocks noGrp="1"/>
          </p:cNvSpPr>
          <p:nvPr>
            <p:ph idx="1"/>
          </p:nvPr>
        </p:nvSpPr>
        <p:spPr/>
        <p:txBody>
          <a:bodyPr>
            <a:normAutofit/>
          </a:bodyPr>
          <a:lstStyle/>
          <a:p>
            <a:pPr marL="457200" indent="-457200">
              <a:buClr>
                <a:schemeClr val="tx2"/>
              </a:buClr>
              <a:buFont typeface="+mj-lt"/>
              <a:buAutoNum type="arabicPeriod"/>
            </a:pPr>
            <a:r>
              <a:rPr lang="en-CA" sz="3200" dirty="0" smtClean="0"/>
              <a:t>Mood Disorders</a:t>
            </a:r>
          </a:p>
          <a:p>
            <a:pPr marL="457200" indent="-457200">
              <a:buClr>
                <a:schemeClr val="tx2"/>
              </a:buClr>
              <a:buFont typeface="+mj-lt"/>
              <a:buAutoNum type="arabicPeriod"/>
            </a:pPr>
            <a:r>
              <a:rPr lang="en-CA" sz="3200" dirty="0" smtClean="0"/>
              <a:t>Anxiety Disorders</a:t>
            </a:r>
          </a:p>
          <a:p>
            <a:pPr marL="457200" indent="-457200">
              <a:buClr>
                <a:schemeClr val="tx2"/>
              </a:buClr>
              <a:buFont typeface="+mj-lt"/>
              <a:buAutoNum type="arabicPeriod"/>
            </a:pPr>
            <a:r>
              <a:rPr lang="en-CA" sz="3200" dirty="0" smtClean="0"/>
              <a:t>Disordered Eating and Eating Disorders</a:t>
            </a:r>
          </a:p>
          <a:p>
            <a:pPr marL="457200" indent="-457200">
              <a:buClr>
                <a:schemeClr val="tx2"/>
              </a:buClr>
              <a:buFont typeface="+mj-lt"/>
              <a:buAutoNum type="arabicPeriod"/>
            </a:pPr>
            <a:r>
              <a:rPr lang="en-CA" sz="3200" dirty="0" smtClean="0"/>
              <a:t>Suicidal Ideation </a:t>
            </a:r>
          </a:p>
          <a:p>
            <a:pPr marL="457200" indent="-457200">
              <a:buClr>
                <a:schemeClr val="tx2"/>
              </a:buClr>
              <a:buFont typeface="+mj-lt"/>
              <a:buAutoNum type="arabicPeriod"/>
            </a:pPr>
            <a:r>
              <a:rPr lang="en-CA" sz="3200" dirty="0" smtClean="0"/>
              <a:t>Substance-Related Disorders</a:t>
            </a:r>
          </a:p>
          <a:p>
            <a:pPr marL="0" indent="0">
              <a:buNone/>
            </a:pPr>
            <a:endParaRPr lang="en-CA" sz="3200" dirty="0"/>
          </a:p>
        </p:txBody>
      </p:sp>
    </p:spTree>
    <p:extLst>
      <p:ext uri="{BB962C8B-B14F-4D97-AF65-F5344CB8AC3E}">
        <p14:creationId xmlns:p14="http://schemas.microsoft.com/office/powerpoint/2010/main" val="2513920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Depressive Disorders – Signs and Symptoms</a:t>
            </a:r>
          </a:p>
        </p:txBody>
      </p:sp>
      <p:sp>
        <p:nvSpPr>
          <p:cNvPr id="6" name="Freeform 5"/>
          <p:cNvSpPr/>
          <p:nvPr/>
        </p:nvSpPr>
        <p:spPr>
          <a:xfrm>
            <a:off x="2678" y="21854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ln w="76200"/>
        </p:spPr>
        <p:style>
          <a:lnRef idx="2">
            <a:schemeClr val="accent4"/>
          </a:lnRef>
          <a:fillRef idx="1">
            <a:schemeClr val="lt1"/>
          </a:fillRef>
          <a:effectRef idx="0">
            <a:schemeClr val="accent4"/>
          </a:effectRef>
          <a:fontRef idx="minor">
            <a:schemeClr val="dk1"/>
          </a:fontRef>
        </p:style>
        <p:txBody>
          <a:bodyPr spcFirstLastPara="0" vert="horz" wrap="square" lIns="541545" tIns="416484" rIns="541545" bIns="416484" numCol="1" spcCol="1270" anchor="ctr" anchorCtr="0">
            <a:noAutofit/>
          </a:bodyPr>
          <a:lstStyle/>
          <a:p>
            <a:pPr lvl="0" algn="ctr" defTabSz="800100">
              <a:lnSpc>
                <a:spcPct val="90000"/>
              </a:lnSpc>
              <a:spcBef>
                <a:spcPct val="0"/>
              </a:spcBef>
              <a:spcAft>
                <a:spcPct val="35000"/>
              </a:spcAft>
            </a:pPr>
            <a:r>
              <a:rPr lang="en-CA" sz="1800" b="1" kern="1200" dirty="0" smtClean="0"/>
              <a:t>Emotions</a:t>
            </a:r>
            <a:endParaRPr lang="en-CA" sz="1800" kern="1200" dirty="0" smtClean="0"/>
          </a:p>
          <a:p>
            <a:pPr lvl="0" algn="ctr" defTabSz="800100">
              <a:lnSpc>
                <a:spcPct val="90000"/>
              </a:lnSpc>
              <a:spcBef>
                <a:spcPct val="0"/>
              </a:spcBef>
              <a:spcAft>
                <a:spcPct val="35000"/>
              </a:spcAft>
            </a:pPr>
            <a:r>
              <a:rPr lang="en-CA" sz="1800" kern="1200" dirty="0" smtClean="0"/>
              <a:t>Sadness </a:t>
            </a:r>
          </a:p>
          <a:p>
            <a:pPr lvl="0" algn="ctr" defTabSz="800100">
              <a:lnSpc>
                <a:spcPct val="90000"/>
              </a:lnSpc>
              <a:spcBef>
                <a:spcPct val="0"/>
              </a:spcBef>
              <a:spcAft>
                <a:spcPct val="35000"/>
              </a:spcAft>
            </a:pPr>
            <a:r>
              <a:rPr lang="en-CA" sz="1800" kern="1200" dirty="0" smtClean="0"/>
              <a:t>Mood Swings Hopelessness Anxiety</a:t>
            </a:r>
            <a:endParaRPr lang="en-CA" sz="1800" kern="1200" dirty="0"/>
          </a:p>
        </p:txBody>
      </p:sp>
      <p:sp>
        <p:nvSpPr>
          <p:cNvPr id="7" name="Freeform 6"/>
          <p:cNvSpPr/>
          <p:nvPr/>
        </p:nvSpPr>
        <p:spPr>
          <a:xfrm>
            <a:off x="2152947" y="21854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0070C0"/>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6484" rIns="541545" bIns="416484" numCol="1" spcCol="1270" anchor="ctr" anchorCtr="0">
            <a:noAutofit/>
          </a:bodyPr>
          <a:lstStyle/>
          <a:p>
            <a:pPr lvl="0" algn="ctr" defTabSz="800100">
              <a:lnSpc>
                <a:spcPct val="90000"/>
              </a:lnSpc>
              <a:spcBef>
                <a:spcPct val="0"/>
              </a:spcBef>
              <a:spcAft>
                <a:spcPct val="35000"/>
              </a:spcAft>
            </a:pPr>
            <a:r>
              <a:rPr lang="en-CA" sz="1800" b="1" kern="1200" dirty="0" smtClean="0"/>
              <a:t>Thinking</a:t>
            </a:r>
            <a:endParaRPr lang="en-CA" sz="1800" kern="1200" dirty="0" smtClean="0"/>
          </a:p>
          <a:p>
            <a:pPr lvl="0" algn="ctr" defTabSz="800100">
              <a:lnSpc>
                <a:spcPct val="90000"/>
              </a:lnSpc>
              <a:spcBef>
                <a:spcPct val="0"/>
              </a:spcBef>
              <a:spcAft>
                <a:spcPct val="35000"/>
              </a:spcAft>
            </a:pPr>
            <a:r>
              <a:rPr lang="en-CA" sz="1800" kern="1200" dirty="0" smtClean="0"/>
              <a:t>Self-Criticism</a:t>
            </a:r>
          </a:p>
          <a:p>
            <a:pPr lvl="0" algn="ctr" defTabSz="800100">
              <a:lnSpc>
                <a:spcPct val="90000"/>
              </a:lnSpc>
              <a:spcBef>
                <a:spcPct val="0"/>
              </a:spcBef>
              <a:spcAft>
                <a:spcPct val="35000"/>
              </a:spcAft>
            </a:pPr>
            <a:r>
              <a:rPr lang="en-CA" sz="1800" kern="1200" dirty="0" smtClean="0"/>
              <a:t>Thoughts of Suicide</a:t>
            </a:r>
          </a:p>
          <a:p>
            <a:pPr lvl="0" algn="ctr" defTabSz="800100">
              <a:lnSpc>
                <a:spcPct val="90000"/>
              </a:lnSpc>
              <a:spcBef>
                <a:spcPct val="0"/>
              </a:spcBef>
              <a:spcAft>
                <a:spcPct val="35000"/>
              </a:spcAft>
            </a:pPr>
            <a:r>
              <a:rPr lang="en-CA" sz="1800" kern="1200" dirty="0" smtClean="0"/>
              <a:t>Indecisiveness</a:t>
            </a:r>
          </a:p>
          <a:p>
            <a:pPr lvl="0" algn="ctr" defTabSz="800100">
              <a:lnSpc>
                <a:spcPct val="90000"/>
              </a:lnSpc>
              <a:spcBef>
                <a:spcPct val="0"/>
              </a:spcBef>
              <a:spcAft>
                <a:spcPct val="35000"/>
              </a:spcAft>
            </a:pPr>
            <a:r>
              <a:rPr lang="en-CA" sz="1800" kern="1200" dirty="0" smtClean="0"/>
              <a:t>Pessimism </a:t>
            </a:r>
          </a:p>
          <a:p>
            <a:pPr lvl="0" algn="ctr" defTabSz="800100">
              <a:lnSpc>
                <a:spcPct val="90000"/>
              </a:lnSpc>
              <a:spcBef>
                <a:spcPct val="0"/>
              </a:spcBef>
              <a:spcAft>
                <a:spcPct val="35000"/>
              </a:spcAft>
            </a:pPr>
            <a:r>
              <a:rPr lang="en-CA" sz="1800" kern="1200" dirty="0" smtClean="0"/>
              <a:t>Loss of Hope</a:t>
            </a:r>
            <a:endParaRPr lang="en-CA" sz="1800" kern="1200" dirty="0"/>
          </a:p>
        </p:txBody>
      </p:sp>
      <p:sp>
        <p:nvSpPr>
          <p:cNvPr id="8" name="Freeform 7"/>
          <p:cNvSpPr/>
          <p:nvPr/>
        </p:nvSpPr>
        <p:spPr>
          <a:xfrm>
            <a:off x="4303216" y="21854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99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6484" rIns="541545" bIns="416484" numCol="1" spcCol="1270" anchor="ctr" anchorCtr="0">
            <a:noAutofit/>
          </a:bodyPr>
          <a:lstStyle/>
          <a:p>
            <a:pPr lvl="0" algn="ctr" defTabSz="800100">
              <a:lnSpc>
                <a:spcPct val="90000"/>
              </a:lnSpc>
              <a:spcBef>
                <a:spcPct val="0"/>
              </a:spcBef>
              <a:spcAft>
                <a:spcPct val="35000"/>
              </a:spcAft>
            </a:pPr>
            <a:r>
              <a:rPr lang="en-CA" sz="1800" b="1" kern="1200" dirty="0" smtClean="0"/>
              <a:t>Behaviour</a:t>
            </a:r>
            <a:br>
              <a:rPr lang="en-CA" sz="1800" b="1" kern="1200" dirty="0" smtClean="0"/>
            </a:br>
            <a:r>
              <a:rPr lang="en-CA" sz="1800" kern="1200" dirty="0" smtClean="0"/>
              <a:t>Crying Spells</a:t>
            </a:r>
            <a:br>
              <a:rPr lang="en-CA" sz="1800" kern="1200" dirty="0" smtClean="0"/>
            </a:br>
            <a:r>
              <a:rPr lang="en-CA" sz="1800" kern="1200" dirty="0" smtClean="0"/>
              <a:t>Withdrawal </a:t>
            </a:r>
            <a:br>
              <a:rPr lang="en-CA" sz="1800" kern="1200" dirty="0" smtClean="0"/>
            </a:br>
            <a:r>
              <a:rPr lang="en-CA" sz="1800" kern="1200" dirty="0" smtClean="0"/>
              <a:t>Neglect of Personal</a:t>
            </a:r>
            <a:br>
              <a:rPr lang="en-CA" sz="1800" kern="1200" dirty="0" smtClean="0"/>
            </a:br>
            <a:r>
              <a:rPr lang="en-CA" sz="1800" kern="1200" dirty="0" smtClean="0"/>
              <a:t>Appearance</a:t>
            </a:r>
            <a:br>
              <a:rPr lang="en-CA" sz="1800" kern="1200" dirty="0" smtClean="0"/>
            </a:br>
            <a:r>
              <a:rPr lang="en-CA" sz="1800" kern="1200" dirty="0" smtClean="0"/>
              <a:t>Lack of Motivation</a:t>
            </a:r>
            <a:endParaRPr lang="en-CA" sz="1800" kern="1200" dirty="0"/>
          </a:p>
        </p:txBody>
      </p:sp>
      <p:sp>
        <p:nvSpPr>
          <p:cNvPr id="9" name="Freeform 8"/>
          <p:cNvSpPr/>
          <p:nvPr/>
        </p:nvSpPr>
        <p:spPr>
          <a:xfrm>
            <a:off x="6453485" y="2185454"/>
            <a:ext cx="2687835" cy="2687835"/>
          </a:xfrm>
          <a:custGeom>
            <a:avLst/>
            <a:gdLst>
              <a:gd name="connsiteX0" fmla="*/ 0 w 2687835"/>
              <a:gd name="connsiteY0" fmla="*/ 1343918 h 2687835"/>
              <a:gd name="connsiteX1" fmla="*/ 1343918 w 2687835"/>
              <a:gd name="connsiteY1" fmla="*/ 0 h 2687835"/>
              <a:gd name="connsiteX2" fmla="*/ 2687836 w 2687835"/>
              <a:gd name="connsiteY2" fmla="*/ 1343918 h 2687835"/>
              <a:gd name="connsiteX3" fmla="*/ 1343918 w 2687835"/>
              <a:gd name="connsiteY3" fmla="*/ 2687836 h 2687835"/>
              <a:gd name="connsiteX4" fmla="*/ 0 w 2687835"/>
              <a:gd name="connsiteY4" fmla="*/ 1343918 h 2687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7835" h="2687835">
                <a:moveTo>
                  <a:pt x="0" y="1343918"/>
                </a:moveTo>
                <a:cubicBezTo>
                  <a:pt x="0" y="601693"/>
                  <a:pt x="601693" y="0"/>
                  <a:pt x="1343918" y="0"/>
                </a:cubicBezTo>
                <a:cubicBezTo>
                  <a:pt x="2086143" y="0"/>
                  <a:pt x="2687836" y="601693"/>
                  <a:pt x="2687836" y="1343918"/>
                </a:cubicBezTo>
                <a:cubicBezTo>
                  <a:pt x="2687836" y="2086143"/>
                  <a:pt x="2086143" y="2687836"/>
                  <a:pt x="1343918" y="2687836"/>
                </a:cubicBezTo>
                <a:cubicBezTo>
                  <a:pt x="601693" y="2687836"/>
                  <a:pt x="0" y="2086143"/>
                  <a:pt x="0" y="1343918"/>
                </a:cubicBezTo>
                <a:close/>
              </a:path>
            </a:pathLst>
          </a:custGeom>
          <a:noFill/>
          <a:ln w="76200">
            <a:solidFill>
              <a:srgbClr val="FFFF66"/>
            </a:solid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541545" tIns="416484" rIns="541545" bIns="416484" numCol="1" spcCol="1270" anchor="ctr" anchorCtr="0">
            <a:noAutofit/>
          </a:bodyPr>
          <a:lstStyle/>
          <a:p>
            <a:pPr lvl="0" algn="ctr" defTabSz="800100">
              <a:lnSpc>
                <a:spcPct val="90000"/>
              </a:lnSpc>
              <a:spcBef>
                <a:spcPct val="0"/>
              </a:spcBef>
              <a:spcAft>
                <a:spcPct val="35000"/>
              </a:spcAft>
            </a:pPr>
            <a:r>
              <a:rPr lang="en-CA" sz="1800" b="1" kern="1200" dirty="0" smtClean="0"/>
              <a:t>Physical</a:t>
            </a:r>
            <a:br>
              <a:rPr lang="en-CA" sz="1800" b="1" kern="1200" dirty="0" smtClean="0"/>
            </a:br>
            <a:r>
              <a:rPr lang="en-CA" sz="1800" kern="1200" dirty="0" smtClean="0"/>
              <a:t>Lack of Energy</a:t>
            </a:r>
            <a:br>
              <a:rPr lang="en-CA" sz="1800" kern="1200" dirty="0" smtClean="0"/>
            </a:br>
            <a:r>
              <a:rPr lang="en-CA" sz="1800" kern="1200" dirty="0" smtClean="0"/>
              <a:t>Sleeping Too Much/Little</a:t>
            </a:r>
            <a:br>
              <a:rPr lang="en-CA" sz="1800" kern="1200" dirty="0" smtClean="0"/>
            </a:br>
            <a:r>
              <a:rPr lang="en-CA" sz="1800" kern="1200" dirty="0" smtClean="0"/>
              <a:t>Weight Loss/Gain</a:t>
            </a:r>
            <a:endParaRPr lang="en-CA" sz="1800" kern="1200" dirty="0"/>
          </a:p>
        </p:txBody>
      </p:sp>
    </p:spTree>
    <p:extLst>
      <p:ext uri="{BB962C8B-B14F-4D97-AF65-F5344CB8AC3E}">
        <p14:creationId xmlns:p14="http://schemas.microsoft.com/office/powerpoint/2010/main" val="36233373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6.xml.rels><?xml version="1.0" encoding="UTF-8" standalone="yes"?>
<Relationships xmlns="http://schemas.openxmlformats.org/package/2006/relationships"><Relationship Id="rId1" Type="http://schemas.openxmlformats.org/officeDocument/2006/relationships/image" Target="../media/image1.jpeg"/></Relationships>
</file>

<file path=ppt/theme/_rels/theme19.xml.rels><?xml version="1.0" encoding="UTF-8" standalone="yes"?>
<Relationships xmlns="http://schemas.openxmlformats.org/package/2006/relationships"><Relationship Id="rId1" Type="http://schemas.openxmlformats.org/officeDocument/2006/relationships/image" Target="../media/image1.jpeg"/></Relationships>
</file>

<file path=ppt/theme/_rels/theme22.xml.rels><?xml version="1.0" encoding="UTF-8" standalone="yes"?>
<Relationships xmlns="http://schemas.openxmlformats.org/package/2006/relationships"><Relationship Id="rId1" Type="http://schemas.openxmlformats.org/officeDocument/2006/relationships/image" Target="../media/image1.jpeg"/></Relationships>
</file>

<file path=ppt/theme/_rels/theme25.xml.rels><?xml version="1.0" encoding="UTF-8" standalone="yes"?>
<Relationships xmlns="http://schemas.openxmlformats.org/package/2006/relationships"><Relationship Id="rId1" Type="http://schemas.openxmlformats.org/officeDocument/2006/relationships/image" Target="../media/image1.jpeg"/></Relationships>
</file>

<file path=ppt/theme/_rels/theme28.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2 Program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M2 Program Theme" id="{49232FC4-210F-4DEC-8F95-B7E95603A5B7}" vid="{E90B9ABC-4870-454C-8019-B738BE94056D}"/>
    </a:ext>
  </a:extLst>
</a:theme>
</file>

<file path=ppt/theme/theme10.xml><?xml version="1.0" encoding="utf-8"?>
<a:theme xmlns:a="http://schemas.openxmlformats.org/drawingml/2006/main" name="2_Theme1">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11.xml><?xml version="1.0" encoding="utf-8"?>
<a:theme xmlns:a="http://schemas.openxmlformats.org/drawingml/2006/main" name="6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7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_M2 Program Theme">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M2 Program Theme" id="{E704B00A-5F17-4C35-AE9C-45B6836AC357}" vid="{63253834-8B49-474F-966B-8431C598372E}"/>
    </a:ext>
  </a:extLst>
</a:theme>
</file>

<file path=ppt/theme/theme14.xml><?xml version="1.0" encoding="utf-8"?>
<a:theme xmlns:a="http://schemas.openxmlformats.org/drawingml/2006/main" name="8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9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3_Theme1">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17.xml><?xml version="1.0" encoding="utf-8"?>
<a:theme xmlns:a="http://schemas.openxmlformats.org/drawingml/2006/main" name="10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1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1_M2 PowerPoint Theme">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M2 PowerPoint Theme" id="{2F68B041-E6F6-4DAE-89FB-F0A015A546E6}" vid="{81161BF4-E4B2-4AC0-896C-B789A4505B2F}"/>
    </a:ext>
  </a:extLst>
</a:theme>
</file>

<file path=ppt/theme/theme2.xml><?xml version="1.0" encoding="utf-8"?>
<a:theme xmlns:a="http://schemas.openxmlformats.org/drawingml/2006/main" name="1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12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13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4_Theme1">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3.xml><?xml version="1.0" encoding="utf-8"?>
<a:theme xmlns:a="http://schemas.openxmlformats.org/drawingml/2006/main" name="14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15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M2 Power Point Them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M2 Power Point Theme 2015" id="{EB30573C-C7C5-48BE-9AFF-36F8BAFBCF3C}" vid="{CBA3AE92-D719-4C29-82E1-174F07015798}"/>
    </a:ext>
  </a:extLst>
</a:theme>
</file>

<file path=ppt/theme/theme26.xml><?xml version="1.0" encoding="utf-8"?>
<a:theme xmlns:a="http://schemas.openxmlformats.org/drawingml/2006/main" name="1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7.xml><?xml version="1.0" encoding="utf-8"?>
<a:theme xmlns:a="http://schemas.openxmlformats.org/drawingml/2006/main" name="1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8.xml><?xml version="1.0" encoding="utf-8"?>
<a:theme xmlns:a="http://schemas.openxmlformats.org/drawingml/2006/main" name="5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9.xml><?xml version="1.0" encoding="utf-8"?>
<a:theme xmlns:a="http://schemas.openxmlformats.org/drawingml/2006/main" name="1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0.xml><?xml version="1.0" encoding="utf-8"?>
<a:theme xmlns:a="http://schemas.openxmlformats.org/drawingml/2006/main" name="1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Theme1">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5.xml><?xml version="1.0" encoding="utf-8"?>
<a:theme xmlns:a="http://schemas.openxmlformats.org/drawingml/2006/main" name="2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M2 PowerPoint Theme">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M2 PowerPoint Theme" id="{2F68B041-E6F6-4DAE-89FB-F0A015A546E6}" vid="{81161BF4-E4B2-4AC0-896C-B789A4505B2F}"/>
    </a:ext>
  </a:extLst>
</a:theme>
</file>

<file path=ppt/theme/theme8.xml><?xml version="1.0" encoding="utf-8"?>
<a:theme xmlns:a="http://schemas.openxmlformats.org/drawingml/2006/main" name="4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5_Custom Design">
  <a:themeElements>
    <a:clrScheme name="CACUSS">
      <a:dk1>
        <a:sysClr val="windowText" lastClr="000000"/>
      </a:dk1>
      <a:lt1>
        <a:sysClr val="window" lastClr="FFFFFF"/>
      </a:lt1>
      <a:dk2>
        <a:srgbClr val="4E5B6F"/>
      </a:dk2>
      <a:lt2>
        <a:srgbClr val="D6ECFF"/>
      </a:lt2>
      <a:accent1>
        <a:srgbClr val="0070C0"/>
      </a:accent1>
      <a:accent2>
        <a:srgbClr val="7030A0"/>
      </a:accent2>
      <a:accent3>
        <a:srgbClr val="00B050"/>
      </a:accent3>
      <a:accent4>
        <a:srgbClr val="ECE705"/>
      </a:accent4>
      <a:accent5>
        <a:srgbClr val="E95397"/>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M2 Program Theme</Template>
  <TotalTime>8032</TotalTime>
  <Words>1126</Words>
  <Application>Microsoft Office PowerPoint</Application>
  <PresentationFormat>On-screen Show (4:3)</PresentationFormat>
  <Paragraphs>242</Paragraphs>
  <Slides>26</Slides>
  <Notes>23</Notes>
  <HiddenSlides>0</HiddenSlides>
  <MMClips>0</MMClips>
  <ScaleCrop>false</ScaleCrop>
  <HeadingPairs>
    <vt:vector size="6" baseType="variant">
      <vt:variant>
        <vt:lpstr>Fonts Used</vt:lpstr>
      </vt:variant>
      <vt:variant>
        <vt:i4>7</vt:i4>
      </vt:variant>
      <vt:variant>
        <vt:lpstr>Theme</vt:lpstr>
      </vt:variant>
      <vt:variant>
        <vt:i4>30</vt:i4>
      </vt:variant>
      <vt:variant>
        <vt:lpstr>Slide Titles</vt:lpstr>
      </vt:variant>
      <vt:variant>
        <vt:i4>26</vt:i4>
      </vt:variant>
    </vt:vector>
  </HeadingPairs>
  <TitlesOfParts>
    <vt:vector size="63" baseType="lpstr">
      <vt:lpstr>Arial</vt:lpstr>
      <vt:lpstr>Calibri</vt:lpstr>
      <vt:lpstr>Courier New</vt:lpstr>
      <vt:lpstr>Palatino Linotype</vt:lpstr>
      <vt:lpstr>Symbol</vt:lpstr>
      <vt:lpstr>Times New Roman</vt:lpstr>
      <vt:lpstr>Wingdings</vt:lpstr>
      <vt:lpstr>M2 Program Theme</vt:lpstr>
      <vt:lpstr>1_Custom Design</vt:lpstr>
      <vt:lpstr>Custom Design</vt:lpstr>
      <vt:lpstr>1_Theme1</vt:lpstr>
      <vt:lpstr>2_Custom Design</vt:lpstr>
      <vt:lpstr>3_Custom Design</vt:lpstr>
      <vt:lpstr>M2 PowerPoint Theme</vt:lpstr>
      <vt:lpstr>4_Custom Design</vt:lpstr>
      <vt:lpstr>5_Custom Design</vt:lpstr>
      <vt:lpstr>2_Theme1</vt:lpstr>
      <vt:lpstr>6_Custom Design</vt:lpstr>
      <vt:lpstr>7_Custom Design</vt:lpstr>
      <vt:lpstr>1_M2 Program Theme</vt:lpstr>
      <vt:lpstr>8_Custom Design</vt:lpstr>
      <vt:lpstr>9_Custom Design</vt:lpstr>
      <vt:lpstr>3_Theme1</vt:lpstr>
      <vt:lpstr>10_Custom Design</vt:lpstr>
      <vt:lpstr>11_Custom Design</vt:lpstr>
      <vt:lpstr>1_M2 PowerPoint Theme</vt:lpstr>
      <vt:lpstr>12_Custom Design</vt:lpstr>
      <vt:lpstr>13_Custom Design</vt:lpstr>
      <vt:lpstr>4_Theme1</vt:lpstr>
      <vt:lpstr>14_Custom Design</vt:lpstr>
      <vt:lpstr>15_Custom Design</vt:lpstr>
      <vt:lpstr>M2 Power Point Theme 2015</vt:lpstr>
      <vt:lpstr>16_Custom Design</vt:lpstr>
      <vt:lpstr>17_Custom Design</vt:lpstr>
      <vt:lpstr>5_Theme1</vt:lpstr>
      <vt:lpstr>18_Custom Design</vt:lpstr>
      <vt:lpstr>19_Custom Design</vt:lpstr>
      <vt:lpstr>Mental Health education</vt:lpstr>
      <vt:lpstr>Agenda</vt:lpstr>
      <vt:lpstr>What is Mental Health?</vt:lpstr>
      <vt:lpstr>Mental Health Continuum </vt:lpstr>
      <vt:lpstr>Mental Health Continuum</vt:lpstr>
      <vt:lpstr>Review: Case Scenarios</vt:lpstr>
      <vt:lpstr>Card Sorting Activity</vt:lpstr>
      <vt:lpstr>A Quick Re-Cap of Mental Health Problems </vt:lpstr>
      <vt:lpstr>Depressive Disorders – Signs and Symptoms</vt:lpstr>
      <vt:lpstr>Signs of Suicidal Ideation</vt:lpstr>
      <vt:lpstr>Bipolar Disorders – Signs and Symptoms</vt:lpstr>
      <vt:lpstr>Anxiety Disorders – Signs and Symptoms</vt:lpstr>
      <vt:lpstr>Disordered Eating and Eating Disorders</vt:lpstr>
      <vt:lpstr>Eating Disorders – Signs and Symptoms </vt:lpstr>
      <vt:lpstr>Substance-Related Disorders</vt:lpstr>
      <vt:lpstr>Adapting Your Approach</vt:lpstr>
      <vt:lpstr>How You Can Help A L S R</vt:lpstr>
      <vt:lpstr>ALSR</vt:lpstr>
      <vt:lpstr>Approach</vt:lpstr>
      <vt:lpstr>Listen</vt:lpstr>
      <vt:lpstr>Support</vt:lpstr>
      <vt:lpstr>Refer</vt:lpstr>
      <vt:lpstr>Applying the ALSR model – Case #1</vt:lpstr>
      <vt:lpstr>Applying the ALSR model - Case #2</vt:lpstr>
      <vt:lpstr>Recap and Questions</vt:lpstr>
      <vt:lpstr>One Thing I Learned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education</dc:title>
  <dc:creator>Helen Gillis</dc:creator>
  <cp:lastModifiedBy>Pamela Daw</cp:lastModifiedBy>
  <cp:revision>434</cp:revision>
  <dcterms:created xsi:type="dcterms:W3CDTF">2015-05-08T02:54:56Z</dcterms:created>
  <dcterms:modified xsi:type="dcterms:W3CDTF">2016-07-15T02:00:29Z</dcterms:modified>
</cp:coreProperties>
</file>