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Masters/slideMaster13.xml" ContentType="application/vnd.openxmlformats-officedocument.presentationml.slideMaster+xml"/>
  <Override PartName="/ppt/slideMasters/slideMaster14.xml" ContentType="application/vnd.openxmlformats-officedocument.presentationml.slideMaster+xml"/>
  <Override PartName="/ppt/slideMasters/slideMaster15.xml" ContentType="application/vnd.openxmlformats-officedocument.presentationml.slideMaster+xml"/>
  <Override PartName="/ppt/slideMasters/slideMaster16.xml" ContentType="application/vnd.openxmlformats-officedocument.presentationml.slideMaster+xml"/>
  <Override PartName="/ppt/slideMasters/slideMaster17.xml" ContentType="application/vnd.openxmlformats-officedocument.presentationml.slideMaster+xml"/>
  <Override PartName="/ppt/slideMasters/slideMaster18.xml" ContentType="application/vnd.openxmlformats-officedocument.presentationml.slideMaster+xml"/>
  <Override PartName="/ppt/slideMasters/slideMaster19.xml" ContentType="application/vnd.openxmlformats-officedocument.presentationml.slideMaster+xml"/>
  <Override PartName="/ppt/slideMasters/slideMaster20.xml" ContentType="application/vnd.openxmlformats-officedocument.presentationml.slideMaster+xml"/>
  <Override PartName="/ppt/slideMasters/slideMaster21.xml" ContentType="application/vnd.openxmlformats-officedocument.presentationml.slideMaster+xml"/>
  <Override PartName="/ppt/slideMasters/slideMaster22.xml" ContentType="application/vnd.openxmlformats-officedocument.presentationml.slideMaster+xml"/>
  <Override PartName="/ppt/slideMasters/slideMaster23.xml" ContentType="application/vnd.openxmlformats-officedocument.presentationml.slideMaster+xml"/>
  <Override PartName="/ppt/slideMasters/slideMaster24.xml" ContentType="application/vnd.openxmlformats-officedocument.presentationml.slideMaster+xml"/>
  <Override PartName="/ppt/slideMasters/slideMaster25.xml" ContentType="application/vnd.openxmlformats-officedocument.presentationml.slideMaster+xml"/>
  <Override PartName="/ppt/slideMasters/slideMaster26.xml" ContentType="application/vnd.openxmlformats-officedocument.presentationml.slideMaster+xml"/>
  <Override PartName="/ppt/slideMasters/slideMaster27.xml" ContentType="application/vnd.openxmlformats-officedocument.presentationml.slideMaster+xml"/>
  <Override PartName="/ppt/slideMasters/slideMaster28.xml" ContentType="application/vnd.openxmlformats-officedocument.presentationml.slideMaster+xml"/>
  <Override PartName="/ppt/slideMasters/slideMaster29.xml" ContentType="application/vnd.openxmlformats-officedocument.presentationml.slideMaster+xml"/>
  <Override PartName="/ppt/slideMasters/slideMaster30.xml" ContentType="application/vnd.openxmlformats-officedocument.presentationml.slideMaster+xml"/>
  <Override PartName="/ppt/slideMasters/slideMaster31.xml" ContentType="application/vnd.openxmlformats-officedocument.presentationml.slideMaster+xml"/>
  <Override PartName="/ppt/slideMasters/slideMaster32.xml" ContentType="application/vnd.openxmlformats-officedocument.presentationml.slideMaster+xml"/>
  <Override PartName="/ppt/slideMasters/slideMaster33.xml" ContentType="application/vnd.openxmlformats-officedocument.presentationml.slideMaster+xml"/>
  <Override PartName="/ppt/slideMasters/slideMaster34.xml" ContentType="application/vnd.openxmlformats-officedocument.presentationml.slideMaster+xml"/>
  <Override PartName="/ppt/slideMasters/slideMaster35.xml" ContentType="application/vnd.openxmlformats-officedocument.presentationml.slideMaster+xml"/>
  <Override PartName="/ppt/slideMasters/slideMaster36.xml" ContentType="application/vnd.openxmlformats-officedocument.presentationml.slideMaster+xml"/>
  <Override PartName="/ppt/slideMasters/slideMaster37.xml" ContentType="application/vnd.openxmlformats-officedocument.presentationml.slideMaster+xml"/>
  <Override PartName="/ppt/slideMasters/slideMaster38.xml" ContentType="application/vnd.openxmlformats-officedocument.presentationml.slideMaster+xml"/>
  <Override PartName="/ppt/slideMasters/slideMaster39.xml" ContentType="application/vnd.openxmlformats-officedocument.presentationml.slideMaster+xml"/>
  <Override PartName="/ppt/slideMasters/slideMaster40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3.xml" ContentType="application/vnd.openxmlformats-officedocument.theme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theme/theme4.xml" ContentType="application/vnd.openxmlformats-officedocument.theme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theme/theme5.xml" ContentType="application/vnd.openxmlformats-officedocument.theme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theme/theme6.xml" ContentType="application/vnd.openxmlformats-officedocument.theme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theme/theme7.xml" ContentType="application/vnd.openxmlformats-officedocument.theme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theme/theme8.xml" ContentType="application/vnd.openxmlformats-officedocument.theme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theme/theme9.xml" ContentType="application/vnd.openxmlformats-officedocument.theme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theme/theme10.xml" ContentType="application/vnd.openxmlformats-officedocument.theme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slideLayouts/slideLayout120.xml" ContentType="application/vnd.openxmlformats-officedocument.presentationml.slideLayout+xml"/>
  <Override PartName="/ppt/slideLayouts/slideLayout121.xml" ContentType="application/vnd.openxmlformats-officedocument.presentationml.slideLayout+xml"/>
  <Override PartName="/ppt/slideLayouts/slideLayout122.xml" ContentType="application/vnd.openxmlformats-officedocument.presentationml.slideLayout+xml"/>
  <Override PartName="/ppt/slideLayouts/slideLayout123.xml" ContentType="application/vnd.openxmlformats-officedocument.presentationml.slideLayout+xml"/>
  <Override PartName="/ppt/slideLayouts/slideLayout124.xml" ContentType="application/vnd.openxmlformats-officedocument.presentationml.slideLayout+xml"/>
  <Override PartName="/ppt/slideLayouts/slideLayout125.xml" ContentType="application/vnd.openxmlformats-officedocument.presentationml.slideLayout+xml"/>
  <Override PartName="/ppt/theme/theme11.xml" ContentType="application/vnd.openxmlformats-officedocument.theme+xml"/>
  <Override PartName="/ppt/slideLayouts/slideLayout126.xml" ContentType="application/vnd.openxmlformats-officedocument.presentationml.slideLayout+xml"/>
  <Override PartName="/ppt/slideLayouts/slideLayout127.xml" ContentType="application/vnd.openxmlformats-officedocument.presentationml.slideLayout+xml"/>
  <Override PartName="/ppt/slideLayouts/slideLayout128.xml" ContentType="application/vnd.openxmlformats-officedocument.presentationml.slideLayout+xml"/>
  <Override PartName="/ppt/slideLayouts/slideLayout129.xml" ContentType="application/vnd.openxmlformats-officedocument.presentationml.slideLayout+xml"/>
  <Override PartName="/ppt/slideLayouts/slideLayout130.xml" ContentType="application/vnd.openxmlformats-officedocument.presentationml.slideLayout+xml"/>
  <Override PartName="/ppt/slideLayouts/slideLayout131.xml" ContentType="application/vnd.openxmlformats-officedocument.presentationml.slideLayout+xml"/>
  <Override PartName="/ppt/slideLayouts/slideLayout132.xml" ContentType="application/vnd.openxmlformats-officedocument.presentationml.slideLayout+xml"/>
  <Override PartName="/ppt/slideLayouts/slideLayout133.xml" ContentType="application/vnd.openxmlformats-officedocument.presentationml.slideLayout+xml"/>
  <Override PartName="/ppt/slideLayouts/slideLayout134.xml" ContentType="application/vnd.openxmlformats-officedocument.presentationml.slideLayout+xml"/>
  <Override PartName="/ppt/slideLayouts/slideLayout135.xml" ContentType="application/vnd.openxmlformats-officedocument.presentationml.slideLayout+xml"/>
  <Override PartName="/ppt/slideLayouts/slideLayout136.xml" ContentType="application/vnd.openxmlformats-officedocument.presentationml.slideLayout+xml"/>
  <Override PartName="/ppt/slideLayouts/slideLayout137.xml" ContentType="application/vnd.openxmlformats-officedocument.presentationml.slideLayout+xml"/>
  <Override PartName="/ppt/theme/theme12.xml" ContentType="application/vnd.openxmlformats-officedocument.theme+xml"/>
  <Override PartName="/ppt/slideLayouts/slideLayout138.xml" ContentType="application/vnd.openxmlformats-officedocument.presentationml.slideLayout+xml"/>
  <Override PartName="/ppt/slideLayouts/slideLayout139.xml" ContentType="application/vnd.openxmlformats-officedocument.presentationml.slideLayout+xml"/>
  <Override PartName="/ppt/slideLayouts/slideLayout140.xml" ContentType="application/vnd.openxmlformats-officedocument.presentationml.slideLayout+xml"/>
  <Override PartName="/ppt/slideLayouts/slideLayout141.xml" ContentType="application/vnd.openxmlformats-officedocument.presentationml.slideLayout+xml"/>
  <Override PartName="/ppt/slideLayouts/slideLayout142.xml" ContentType="application/vnd.openxmlformats-officedocument.presentationml.slideLayout+xml"/>
  <Override PartName="/ppt/slideLayouts/slideLayout143.xml" ContentType="application/vnd.openxmlformats-officedocument.presentationml.slideLayout+xml"/>
  <Override PartName="/ppt/slideLayouts/slideLayout144.xml" ContentType="application/vnd.openxmlformats-officedocument.presentationml.slideLayout+xml"/>
  <Override PartName="/ppt/slideLayouts/slideLayout145.xml" ContentType="application/vnd.openxmlformats-officedocument.presentationml.slideLayout+xml"/>
  <Override PartName="/ppt/slideLayouts/slideLayout146.xml" ContentType="application/vnd.openxmlformats-officedocument.presentationml.slideLayout+xml"/>
  <Override PartName="/ppt/slideLayouts/slideLayout147.xml" ContentType="application/vnd.openxmlformats-officedocument.presentationml.slideLayout+xml"/>
  <Override PartName="/ppt/slideLayouts/slideLayout148.xml" ContentType="application/vnd.openxmlformats-officedocument.presentationml.slideLayout+xml"/>
  <Override PartName="/ppt/theme/theme13.xml" ContentType="application/vnd.openxmlformats-officedocument.theme+xml"/>
  <Override PartName="/ppt/slideLayouts/slideLayout149.xml" ContentType="application/vnd.openxmlformats-officedocument.presentationml.slideLayout+xml"/>
  <Override PartName="/ppt/slideLayouts/slideLayout150.xml" ContentType="application/vnd.openxmlformats-officedocument.presentationml.slideLayout+xml"/>
  <Override PartName="/ppt/slideLayouts/slideLayout151.xml" ContentType="application/vnd.openxmlformats-officedocument.presentationml.slideLayout+xml"/>
  <Override PartName="/ppt/slideLayouts/slideLayout152.xml" ContentType="application/vnd.openxmlformats-officedocument.presentationml.slideLayout+xml"/>
  <Override PartName="/ppt/slideLayouts/slideLayout153.xml" ContentType="application/vnd.openxmlformats-officedocument.presentationml.slideLayout+xml"/>
  <Override PartName="/ppt/slideLayouts/slideLayout154.xml" ContentType="application/vnd.openxmlformats-officedocument.presentationml.slideLayout+xml"/>
  <Override PartName="/ppt/slideLayouts/slideLayout155.xml" ContentType="application/vnd.openxmlformats-officedocument.presentationml.slideLayout+xml"/>
  <Override PartName="/ppt/slideLayouts/slideLayout156.xml" ContentType="application/vnd.openxmlformats-officedocument.presentationml.slideLayout+xml"/>
  <Override PartName="/ppt/slideLayouts/slideLayout157.xml" ContentType="application/vnd.openxmlformats-officedocument.presentationml.slideLayout+xml"/>
  <Override PartName="/ppt/slideLayouts/slideLayout158.xml" ContentType="application/vnd.openxmlformats-officedocument.presentationml.slideLayout+xml"/>
  <Override PartName="/ppt/slideLayouts/slideLayout159.xml" ContentType="application/vnd.openxmlformats-officedocument.presentationml.slideLayout+xml"/>
  <Override PartName="/ppt/theme/theme14.xml" ContentType="application/vnd.openxmlformats-officedocument.theme+xml"/>
  <Override PartName="/ppt/slideLayouts/slideLayout160.xml" ContentType="application/vnd.openxmlformats-officedocument.presentationml.slideLayout+xml"/>
  <Override PartName="/ppt/slideLayouts/slideLayout161.xml" ContentType="application/vnd.openxmlformats-officedocument.presentationml.slideLayout+xml"/>
  <Override PartName="/ppt/slideLayouts/slideLayout162.xml" ContentType="application/vnd.openxmlformats-officedocument.presentationml.slideLayout+xml"/>
  <Override PartName="/ppt/slideLayouts/slideLayout163.xml" ContentType="application/vnd.openxmlformats-officedocument.presentationml.slideLayout+xml"/>
  <Override PartName="/ppt/slideLayouts/slideLayout164.xml" ContentType="application/vnd.openxmlformats-officedocument.presentationml.slideLayout+xml"/>
  <Override PartName="/ppt/slideLayouts/slideLayout165.xml" ContentType="application/vnd.openxmlformats-officedocument.presentationml.slideLayout+xml"/>
  <Override PartName="/ppt/slideLayouts/slideLayout166.xml" ContentType="application/vnd.openxmlformats-officedocument.presentationml.slideLayout+xml"/>
  <Override PartName="/ppt/slideLayouts/slideLayout167.xml" ContentType="application/vnd.openxmlformats-officedocument.presentationml.slideLayout+xml"/>
  <Override PartName="/ppt/slideLayouts/slideLayout168.xml" ContentType="application/vnd.openxmlformats-officedocument.presentationml.slideLayout+xml"/>
  <Override PartName="/ppt/slideLayouts/slideLayout169.xml" ContentType="application/vnd.openxmlformats-officedocument.presentationml.slideLayout+xml"/>
  <Override PartName="/ppt/slideLayouts/slideLayout170.xml" ContentType="application/vnd.openxmlformats-officedocument.presentationml.slideLayout+xml"/>
  <Override PartName="/ppt/slideLayouts/slideLayout171.xml" ContentType="application/vnd.openxmlformats-officedocument.presentationml.slideLayout+xml"/>
  <Override PartName="/ppt/theme/theme15.xml" ContentType="application/vnd.openxmlformats-officedocument.theme+xml"/>
  <Override PartName="/ppt/slideLayouts/slideLayout172.xml" ContentType="application/vnd.openxmlformats-officedocument.presentationml.slideLayout+xml"/>
  <Override PartName="/ppt/slideLayouts/slideLayout173.xml" ContentType="application/vnd.openxmlformats-officedocument.presentationml.slideLayout+xml"/>
  <Override PartName="/ppt/slideLayouts/slideLayout174.xml" ContentType="application/vnd.openxmlformats-officedocument.presentationml.slideLayout+xml"/>
  <Override PartName="/ppt/slideLayouts/slideLayout175.xml" ContentType="application/vnd.openxmlformats-officedocument.presentationml.slideLayout+xml"/>
  <Override PartName="/ppt/slideLayouts/slideLayout176.xml" ContentType="application/vnd.openxmlformats-officedocument.presentationml.slideLayout+xml"/>
  <Override PartName="/ppt/slideLayouts/slideLayout177.xml" ContentType="application/vnd.openxmlformats-officedocument.presentationml.slideLayout+xml"/>
  <Override PartName="/ppt/slideLayouts/slideLayout178.xml" ContentType="application/vnd.openxmlformats-officedocument.presentationml.slideLayout+xml"/>
  <Override PartName="/ppt/slideLayouts/slideLayout179.xml" ContentType="application/vnd.openxmlformats-officedocument.presentationml.slideLayout+xml"/>
  <Override PartName="/ppt/slideLayouts/slideLayout180.xml" ContentType="application/vnd.openxmlformats-officedocument.presentationml.slideLayout+xml"/>
  <Override PartName="/ppt/slideLayouts/slideLayout181.xml" ContentType="application/vnd.openxmlformats-officedocument.presentationml.slideLayout+xml"/>
  <Override PartName="/ppt/slideLayouts/slideLayout182.xml" ContentType="application/vnd.openxmlformats-officedocument.presentationml.slideLayout+xml"/>
  <Override PartName="/ppt/theme/theme16.xml" ContentType="application/vnd.openxmlformats-officedocument.theme+xml"/>
  <Override PartName="/ppt/slideLayouts/slideLayout183.xml" ContentType="application/vnd.openxmlformats-officedocument.presentationml.slideLayout+xml"/>
  <Override PartName="/ppt/slideLayouts/slideLayout184.xml" ContentType="application/vnd.openxmlformats-officedocument.presentationml.slideLayout+xml"/>
  <Override PartName="/ppt/slideLayouts/slideLayout185.xml" ContentType="application/vnd.openxmlformats-officedocument.presentationml.slideLayout+xml"/>
  <Override PartName="/ppt/slideLayouts/slideLayout186.xml" ContentType="application/vnd.openxmlformats-officedocument.presentationml.slideLayout+xml"/>
  <Override PartName="/ppt/slideLayouts/slideLayout187.xml" ContentType="application/vnd.openxmlformats-officedocument.presentationml.slideLayout+xml"/>
  <Override PartName="/ppt/slideLayouts/slideLayout188.xml" ContentType="application/vnd.openxmlformats-officedocument.presentationml.slideLayout+xml"/>
  <Override PartName="/ppt/slideLayouts/slideLayout189.xml" ContentType="application/vnd.openxmlformats-officedocument.presentationml.slideLayout+xml"/>
  <Override PartName="/ppt/slideLayouts/slideLayout190.xml" ContentType="application/vnd.openxmlformats-officedocument.presentationml.slideLayout+xml"/>
  <Override PartName="/ppt/slideLayouts/slideLayout191.xml" ContentType="application/vnd.openxmlformats-officedocument.presentationml.slideLayout+xml"/>
  <Override PartName="/ppt/slideLayouts/slideLayout192.xml" ContentType="application/vnd.openxmlformats-officedocument.presentationml.slideLayout+xml"/>
  <Override PartName="/ppt/slideLayouts/slideLayout193.xml" ContentType="application/vnd.openxmlformats-officedocument.presentationml.slideLayout+xml"/>
  <Override PartName="/ppt/theme/theme17.xml" ContentType="application/vnd.openxmlformats-officedocument.theme+xml"/>
  <Override PartName="/ppt/slideLayouts/slideLayout194.xml" ContentType="application/vnd.openxmlformats-officedocument.presentationml.slideLayout+xml"/>
  <Override PartName="/ppt/slideLayouts/slideLayout195.xml" ContentType="application/vnd.openxmlformats-officedocument.presentationml.slideLayout+xml"/>
  <Override PartName="/ppt/slideLayouts/slideLayout196.xml" ContentType="application/vnd.openxmlformats-officedocument.presentationml.slideLayout+xml"/>
  <Override PartName="/ppt/slideLayouts/slideLayout197.xml" ContentType="application/vnd.openxmlformats-officedocument.presentationml.slideLayout+xml"/>
  <Override PartName="/ppt/slideLayouts/slideLayout198.xml" ContentType="application/vnd.openxmlformats-officedocument.presentationml.slideLayout+xml"/>
  <Override PartName="/ppt/slideLayouts/slideLayout199.xml" ContentType="application/vnd.openxmlformats-officedocument.presentationml.slideLayout+xml"/>
  <Override PartName="/ppt/slideLayouts/slideLayout200.xml" ContentType="application/vnd.openxmlformats-officedocument.presentationml.slideLayout+xml"/>
  <Override PartName="/ppt/slideLayouts/slideLayout201.xml" ContentType="application/vnd.openxmlformats-officedocument.presentationml.slideLayout+xml"/>
  <Override PartName="/ppt/slideLayouts/slideLayout202.xml" ContentType="application/vnd.openxmlformats-officedocument.presentationml.slideLayout+xml"/>
  <Override PartName="/ppt/slideLayouts/slideLayout203.xml" ContentType="application/vnd.openxmlformats-officedocument.presentationml.slideLayout+xml"/>
  <Override PartName="/ppt/slideLayouts/slideLayout204.xml" ContentType="application/vnd.openxmlformats-officedocument.presentationml.slideLayout+xml"/>
  <Override PartName="/ppt/slideLayouts/slideLayout205.xml" ContentType="application/vnd.openxmlformats-officedocument.presentationml.slideLayout+xml"/>
  <Override PartName="/ppt/theme/theme18.xml" ContentType="application/vnd.openxmlformats-officedocument.theme+xml"/>
  <Override PartName="/ppt/slideLayouts/slideLayout206.xml" ContentType="application/vnd.openxmlformats-officedocument.presentationml.slideLayout+xml"/>
  <Override PartName="/ppt/slideLayouts/slideLayout207.xml" ContentType="application/vnd.openxmlformats-officedocument.presentationml.slideLayout+xml"/>
  <Override PartName="/ppt/slideLayouts/slideLayout208.xml" ContentType="application/vnd.openxmlformats-officedocument.presentationml.slideLayout+xml"/>
  <Override PartName="/ppt/slideLayouts/slideLayout209.xml" ContentType="application/vnd.openxmlformats-officedocument.presentationml.slideLayout+xml"/>
  <Override PartName="/ppt/slideLayouts/slideLayout210.xml" ContentType="application/vnd.openxmlformats-officedocument.presentationml.slideLayout+xml"/>
  <Override PartName="/ppt/slideLayouts/slideLayout211.xml" ContentType="application/vnd.openxmlformats-officedocument.presentationml.slideLayout+xml"/>
  <Override PartName="/ppt/slideLayouts/slideLayout212.xml" ContentType="application/vnd.openxmlformats-officedocument.presentationml.slideLayout+xml"/>
  <Override PartName="/ppt/slideLayouts/slideLayout213.xml" ContentType="application/vnd.openxmlformats-officedocument.presentationml.slideLayout+xml"/>
  <Override PartName="/ppt/slideLayouts/slideLayout214.xml" ContentType="application/vnd.openxmlformats-officedocument.presentationml.slideLayout+xml"/>
  <Override PartName="/ppt/slideLayouts/slideLayout215.xml" ContentType="application/vnd.openxmlformats-officedocument.presentationml.slideLayout+xml"/>
  <Override PartName="/ppt/slideLayouts/slideLayout216.xml" ContentType="application/vnd.openxmlformats-officedocument.presentationml.slideLayout+xml"/>
  <Override PartName="/ppt/theme/theme19.xml" ContentType="application/vnd.openxmlformats-officedocument.theme+xml"/>
  <Override PartName="/ppt/slideLayouts/slideLayout217.xml" ContentType="application/vnd.openxmlformats-officedocument.presentationml.slideLayout+xml"/>
  <Override PartName="/ppt/slideLayouts/slideLayout218.xml" ContentType="application/vnd.openxmlformats-officedocument.presentationml.slideLayout+xml"/>
  <Override PartName="/ppt/slideLayouts/slideLayout219.xml" ContentType="application/vnd.openxmlformats-officedocument.presentationml.slideLayout+xml"/>
  <Override PartName="/ppt/slideLayouts/slideLayout220.xml" ContentType="application/vnd.openxmlformats-officedocument.presentationml.slideLayout+xml"/>
  <Override PartName="/ppt/slideLayouts/slideLayout221.xml" ContentType="application/vnd.openxmlformats-officedocument.presentationml.slideLayout+xml"/>
  <Override PartName="/ppt/slideLayouts/slideLayout222.xml" ContentType="application/vnd.openxmlformats-officedocument.presentationml.slideLayout+xml"/>
  <Override PartName="/ppt/slideLayouts/slideLayout223.xml" ContentType="application/vnd.openxmlformats-officedocument.presentationml.slideLayout+xml"/>
  <Override PartName="/ppt/slideLayouts/slideLayout224.xml" ContentType="application/vnd.openxmlformats-officedocument.presentationml.slideLayout+xml"/>
  <Override PartName="/ppt/slideLayouts/slideLayout225.xml" ContentType="application/vnd.openxmlformats-officedocument.presentationml.slideLayout+xml"/>
  <Override PartName="/ppt/slideLayouts/slideLayout226.xml" ContentType="application/vnd.openxmlformats-officedocument.presentationml.slideLayout+xml"/>
  <Override PartName="/ppt/slideLayouts/slideLayout227.xml" ContentType="application/vnd.openxmlformats-officedocument.presentationml.slideLayout+xml"/>
  <Override PartName="/ppt/theme/theme20.xml" ContentType="application/vnd.openxmlformats-officedocument.theme+xml"/>
  <Override PartName="/ppt/slideLayouts/slideLayout228.xml" ContentType="application/vnd.openxmlformats-officedocument.presentationml.slideLayout+xml"/>
  <Override PartName="/ppt/slideLayouts/slideLayout229.xml" ContentType="application/vnd.openxmlformats-officedocument.presentationml.slideLayout+xml"/>
  <Override PartName="/ppt/slideLayouts/slideLayout230.xml" ContentType="application/vnd.openxmlformats-officedocument.presentationml.slideLayout+xml"/>
  <Override PartName="/ppt/slideLayouts/slideLayout231.xml" ContentType="application/vnd.openxmlformats-officedocument.presentationml.slideLayout+xml"/>
  <Override PartName="/ppt/slideLayouts/slideLayout232.xml" ContentType="application/vnd.openxmlformats-officedocument.presentationml.slideLayout+xml"/>
  <Override PartName="/ppt/slideLayouts/slideLayout233.xml" ContentType="application/vnd.openxmlformats-officedocument.presentationml.slideLayout+xml"/>
  <Override PartName="/ppt/slideLayouts/slideLayout234.xml" ContentType="application/vnd.openxmlformats-officedocument.presentationml.slideLayout+xml"/>
  <Override PartName="/ppt/slideLayouts/slideLayout235.xml" ContentType="application/vnd.openxmlformats-officedocument.presentationml.slideLayout+xml"/>
  <Override PartName="/ppt/slideLayouts/slideLayout236.xml" ContentType="application/vnd.openxmlformats-officedocument.presentationml.slideLayout+xml"/>
  <Override PartName="/ppt/slideLayouts/slideLayout237.xml" ContentType="application/vnd.openxmlformats-officedocument.presentationml.slideLayout+xml"/>
  <Override PartName="/ppt/slideLayouts/slideLayout238.xml" ContentType="application/vnd.openxmlformats-officedocument.presentationml.slideLayout+xml"/>
  <Override PartName="/ppt/slideLayouts/slideLayout239.xml" ContentType="application/vnd.openxmlformats-officedocument.presentationml.slideLayout+xml"/>
  <Override PartName="/ppt/theme/theme21.xml" ContentType="application/vnd.openxmlformats-officedocument.theme+xml"/>
  <Override PartName="/ppt/slideLayouts/slideLayout240.xml" ContentType="application/vnd.openxmlformats-officedocument.presentationml.slideLayout+xml"/>
  <Override PartName="/ppt/slideLayouts/slideLayout241.xml" ContentType="application/vnd.openxmlformats-officedocument.presentationml.slideLayout+xml"/>
  <Override PartName="/ppt/slideLayouts/slideLayout242.xml" ContentType="application/vnd.openxmlformats-officedocument.presentationml.slideLayout+xml"/>
  <Override PartName="/ppt/slideLayouts/slideLayout243.xml" ContentType="application/vnd.openxmlformats-officedocument.presentationml.slideLayout+xml"/>
  <Override PartName="/ppt/slideLayouts/slideLayout244.xml" ContentType="application/vnd.openxmlformats-officedocument.presentationml.slideLayout+xml"/>
  <Override PartName="/ppt/slideLayouts/slideLayout245.xml" ContentType="application/vnd.openxmlformats-officedocument.presentationml.slideLayout+xml"/>
  <Override PartName="/ppt/slideLayouts/slideLayout246.xml" ContentType="application/vnd.openxmlformats-officedocument.presentationml.slideLayout+xml"/>
  <Override PartName="/ppt/slideLayouts/slideLayout247.xml" ContentType="application/vnd.openxmlformats-officedocument.presentationml.slideLayout+xml"/>
  <Override PartName="/ppt/slideLayouts/slideLayout248.xml" ContentType="application/vnd.openxmlformats-officedocument.presentationml.slideLayout+xml"/>
  <Override PartName="/ppt/slideLayouts/slideLayout249.xml" ContentType="application/vnd.openxmlformats-officedocument.presentationml.slideLayout+xml"/>
  <Override PartName="/ppt/slideLayouts/slideLayout250.xml" ContentType="application/vnd.openxmlformats-officedocument.presentationml.slideLayout+xml"/>
  <Override PartName="/ppt/theme/theme22.xml" ContentType="application/vnd.openxmlformats-officedocument.theme+xml"/>
  <Override PartName="/ppt/slideLayouts/slideLayout251.xml" ContentType="application/vnd.openxmlformats-officedocument.presentationml.slideLayout+xml"/>
  <Override PartName="/ppt/slideLayouts/slideLayout252.xml" ContentType="application/vnd.openxmlformats-officedocument.presentationml.slideLayout+xml"/>
  <Override PartName="/ppt/slideLayouts/slideLayout253.xml" ContentType="application/vnd.openxmlformats-officedocument.presentationml.slideLayout+xml"/>
  <Override PartName="/ppt/slideLayouts/slideLayout254.xml" ContentType="application/vnd.openxmlformats-officedocument.presentationml.slideLayout+xml"/>
  <Override PartName="/ppt/slideLayouts/slideLayout255.xml" ContentType="application/vnd.openxmlformats-officedocument.presentationml.slideLayout+xml"/>
  <Override PartName="/ppt/slideLayouts/slideLayout256.xml" ContentType="application/vnd.openxmlformats-officedocument.presentationml.slideLayout+xml"/>
  <Override PartName="/ppt/slideLayouts/slideLayout257.xml" ContentType="application/vnd.openxmlformats-officedocument.presentationml.slideLayout+xml"/>
  <Override PartName="/ppt/slideLayouts/slideLayout258.xml" ContentType="application/vnd.openxmlformats-officedocument.presentationml.slideLayout+xml"/>
  <Override PartName="/ppt/slideLayouts/slideLayout259.xml" ContentType="application/vnd.openxmlformats-officedocument.presentationml.slideLayout+xml"/>
  <Override PartName="/ppt/slideLayouts/slideLayout260.xml" ContentType="application/vnd.openxmlformats-officedocument.presentationml.slideLayout+xml"/>
  <Override PartName="/ppt/slideLayouts/slideLayout261.xml" ContentType="application/vnd.openxmlformats-officedocument.presentationml.slideLayout+xml"/>
  <Override PartName="/ppt/theme/theme23.xml" ContentType="application/vnd.openxmlformats-officedocument.theme+xml"/>
  <Override PartName="/ppt/slideLayouts/slideLayout262.xml" ContentType="application/vnd.openxmlformats-officedocument.presentationml.slideLayout+xml"/>
  <Override PartName="/ppt/slideLayouts/slideLayout263.xml" ContentType="application/vnd.openxmlformats-officedocument.presentationml.slideLayout+xml"/>
  <Override PartName="/ppt/slideLayouts/slideLayout264.xml" ContentType="application/vnd.openxmlformats-officedocument.presentationml.slideLayout+xml"/>
  <Override PartName="/ppt/slideLayouts/slideLayout265.xml" ContentType="application/vnd.openxmlformats-officedocument.presentationml.slideLayout+xml"/>
  <Override PartName="/ppt/slideLayouts/slideLayout266.xml" ContentType="application/vnd.openxmlformats-officedocument.presentationml.slideLayout+xml"/>
  <Override PartName="/ppt/slideLayouts/slideLayout267.xml" ContentType="application/vnd.openxmlformats-officedocument.presentationml.slideLayout+xml"/>
  <Override PartName="/ppt/slideLayouts/slideLayout268.xml" ContentType="application/vnd.openxmlformats-officedocument.presentationml.slideLayout+xml"/>
  <Override PartName="/ppt/slideLayouts/slideLayout269.xml" ContentType="application/vnd.openxmlformats-officedocument.presentationml.slideLayout+xml"/>
  <Override PartName="/ppt/slideLayouts/slideLayout270.xml" ContentType="application/vnd.openxmlformats-officedocument.presentationml.slideLayout+xml"/>
  <Override PartName="/ppt/slideLayouts/slideLayout271.xml" ContentType="application/vnd.openxmlformats-officedocument.presentationml.slideLayout+xml"/>
  <Override PartName="/ppt/slideLayouts/slideLayout272.xml" ContentType="application/vnd.openxmlformats-officedocument.presentationml.slideLayout+xml"/>
  <Override PartName="/ppt/slideLayouts/slideLayout273.xml" ContentType="application/vnd.openxmlformats-officedocument.presentationml.slideLayout+xml"/>
  <Override PartName="/ppt/theme/theme24.xml" ContentType="application/vnd.openxmlformats-officedocument.theme+xml"/>
  <Override PartName="/ppt/slideLayouts/slideLayout274.xml" ContentType="application/vnd.openxmlformats-officedocument.presentationml.slideLayout+xml"/>
  <Override PartName="/ppt/slideLayouts/slideLayout275.xml" ContentType="application/vnd.openxmlformats-officedocument.presentationml.slideLayout+xml"/>
  <Override PartName="/ppt/slideLayouts/slideLayout276.xml" ContentType="application/vnd.openxmlformats-officedocument.presentationml.slideLayout+xml"/>
  <Override PartName="/ppt/slideLayouts/slideLayout277.xml" ContentType="application/vnd.openxmlformats-officedocument.presentationml.slideLayout+xml"/>
  <Override PartName="/ppt/slideLayouts/slideLayout278.xml" ContentType="application/vnd.openxmlformats-officedocument.presentationml.slideLayout+xml"/>
  <Override PartName="/ppt/slideLayouts/slideLayout279.xml" ContentType="application/vnd.openxmlformats-officedocument.presentationml.slideLayout+xml"/>
  <Override PartName="/ppt/slideLayouts/slideLayout280.xml" ContentType="application/vnd.openxmlformats-officedocument.presentationml.slideLayout+xml"/>
  <Override PartName="/ppt/slideLayouts/slideLayout281.xml" ContentType="application/vnd.openxmlformats-officedocument.presentationml.slideLayout+xml"/>
  <Override PartName="/ppt/slideLayouts/slideLayout282.xml" ContentType="application/vnd.openxmlformats-officedocument.presentationml.slideLayout+xml"/>
  <Override PartName="/ppt/slideLayouts/slideLayout283.xml" ContentType="application/vnd.openxmlformats-officedocument.presentationml.slideLayout+xml"/>
  <Override PartName="/ppt/slideLayouts/slideLayout284.xml" ContentType="application/vnd.openxmlformats-officedocument.presentationml.slideLayout+xml"/>
  <Override PartName="/ppt/theme/theme25.xml" ContentType="application/vnd.openxmlformats-officedocument.theme+xml"/>
  <Override PartName="/ppt/slideLayouts/slideLayout285.xml" ContentType="application/vnd.openxmlformats-officedocument.presentationml.slideLayout+xml"/>
  <Override PartName="/ppt/slideLayouts/slideLayout286.xml" ContentType="application/vnd.openxmlformats-officedocument.presentationml.slideLayout+xml"/>
  <Override PartName="/ppt/slideLayouts/slideLayout287.xml" ContentType="application/vnd.openxmlformats-officedocument.presentationml.slideLayout+xml"/>
  <Override PartName="/ppt/slideLayouts/slideLayout288.xml" ContentType="application/vnd.openxmlformats-officedocument.presentationml.slideLayout+xml"/>
  <Override PartName="/ppt/slideLayouts/slideLayout289.xml" ContentType="application/vnd.openxmlformats-officedocument.presentationml.slideLayout+xml"/>
  <Override PartName="/ppt/slideLayouts/slideLayout290.xml" ContentType="application/vnd.openxmlformats-officedocument.presentationml.slideLayout+xml"/>
  <Override PartName="/ppt/slideLayouts/slideLayout291.xml" ContentType="application/vnd.openxmlformats-officedocument.presentationml.slideLayout+xml"/>
  <Override PartName="/ppt/slideLayouts/slideLayout292.xml" ContentType="application/vnd.openxmlformats-officedocument.presentationml.slideLayout+xml"/>
  <Override PartName="/ppt/slideLayouts/slideLayout293.xml" ContentType="application/vnd.openxmlformats-officedocument.presentationml.slideLayout+xml"/>
  <Override PartName="/ppt/slideLayouts/slideLayout294.xml" ContentType="application/vnd.openxmlformats-officedocument.presentationml.slideLayout+xml"/>
  <Override PartName="/ppt/slideLayouts/slideLayout295.xml" ContentType="application/vnd.openxmlformats-officedocument.presentationml.slideLayout+xml"/>
  <Override PartName="/ppt/theme/theme26.xml" ContentType="application/vnd.openxmlformats-officedocument.theme+xml"/>
  <Override PartName="/ppt/slideLayouts/slideLayout296.xml" ContentType="application/vnd.openxmlformats-officedocument.presentationml.slideLayout+xml"/>
  <Override PartName="/ppt/slideLayouts/slideLayout297.xml" ContentType="application/vnd.openxmlformats-officedocument.presentationml.slideLayout+xml"/>
  <Override PartName="/ppt/slideLayouts/slideLayout298.xml" ContentType="application/vnd.openxmlformats-officedocument.presentationml.slideLayout+xml"/>
  <Override PartName="/ppt/slideLayouts/slideLayout299.xml" ContentType="application/vnd.openxmlformats-officedocument.presentationml.slideLayout+xml"/>
  <Override PartName="/ppt/slideLayouts/slideLayout300.xml" ContentType="application/vnd.openxmlformats-officedocument.presentationml.slideLayout+xml"/>
  <Override PartName="/ppt/slideLayouts/slideLayout301.xml" ContentType="application/vnd.openxmlformats-officedocument.presentationml.slideLayout+xml"/>
  <Override PartName="/ppt/slideLayouts/slideLayout302.xml" ContentType="application/vnd.openxmlformats-officedocument.presentationml.slideLayout+xml"/>
  <Override PartName="/ppt/slideLayouts/slideLayout303.xml" ContentType="application/vnd.openxmlformats-officedocument.presentationml.slideLayout+xml"/>
  <Override PartName="/ppt/slideLayouts/slideLayout304.xml" ContentType="application/vnd.openxmlformats-officedocument.presentationml.slideLayout+xml"/>
  <Override PartName="/ppt/slideLayouts/slideLayout305.xml" ContentType="application/vnd.openxmlformats-officedocument.presentationml.slideLayout+xml"/>
  <Override PartName="/ppt/slideLayouts/slideLayout306.xml" ContentType="application/vnd.openxmlformats-officedocument.presentationml.slideLayout+xml"/>
  <Override PartName="/ppt/slideLayouts/slideLayout307.xml" ContentType="application/vnd.openxmlformats-officedocument.presentationml.slideLayout+xml"/>
  <Override PartName="/ppt/theme/theme27.xml" ContentType="application/vnd.openxmlformats-officedocument.theme+xml"/>
  <Override PartName="/ppt/slideLayouts/slideLayout308.xml" ContentType="application/vnd.openxmlformats-officedocument.presentationml.slideLayout+xml"/>
  <Override PartName="/ppt/slideLayouts/slideLayout309.xml" ContentType="application/vnd.openxmlformats-officedocument.presentationml.slideLayout+xml"/>
  <Override PartName="/ppt/slideLayouts/slideLayout310.xml" ContentType="application/vnd.openxmlformats-officedocument.presentationml.slideLayout+xml"/>
  <Override PartName="/ppt/slideLayouts/slideLayout311.xml" ContentType="application/vnd.openxmlformats-officedocument.presentationml.slideLayout+xml"/>
  <Override PartName="/ppt/slideLayouts/slideLayout312.xml" ContentType="application/vnd.openxmlformats-officedocument.presentationml.slideLayout+xml"/>
  <Override PartName="/ppt/slideLayouts/slideLayout313.xml" ContentType="application/vnd.openxmlformats-officedocument.presentationml.slideLayout+xml"/>
  <Override PartName="/ppt/slideLayouts/slideLayout314.xml" ContentType="application/vnd.openxmlformats-officedocument.presentationml.slideLayout+xml"/>
  <Override PartName="/ppt/slideLayouts/slideLayout315.xml" ContentType="application/vnd.openxmlformats-officedocument.presentationml.slideLayout+xml"/>
  <Override PartName="/ppt/slideLayouts/slideLayout316.xml" ContentType="application/vnd.openxmlformats-officedocument.presentationml.slideLayout+xml"/>
  <Override PartName="/ppt/slideLayouts/slideLayout317.xml" ContentType="application/vnd.openxmlformats-officedocument.presentationml.slideLayout+xml"/>
  <Override PartName="/ppt/slideLayouts/slideLayout318.xml" ContentType="application/vnd.openxmlformats-officedocument.presentationml.slideLayout+xml"/>
  <Override PartName="/ppt/theme/theme28.xml" ContentType="application/vnd.openxmlformats-officedocument.theme+xml"/>
  <Override PartName="/ppt/slideLayouts/slideLayout319.xml" ContentType="application/vnd.openxmlformats-officedocument.presentationml.slideLayout+xml"/>
  <Override PartName="/ppt/slideLayouts/slideLayout320.xml" ContentType="application/vnd.openxmlformats-officedocument.presentationml.slideLayout+xml"/>
  <Override PartName="/ppt/slideLayouts/slideLayout321.xml" ContentType="application/vnd.openxmlformats-officedocument.presentationml.slideLayout+xml"/>
  <Override PartName="/ppt/slideLayouts/slideLayout322.xml" ContentType="application/vnd.openxmlformats-officedocument.presentationml.slideLayout+xml"/>
  <Override PartName="/ppt/slideLayouts/slideLayout323.xml" ContentType="application/vnd.openxmlformats-officedocument.presentationml.slideLayout+xml"/>
  <Override PartName="/ppt/slideLayouts/slideLayout324.xml" ContentType="application/vnd.openxmlformats-officedocument.presentationml.slideLayout+xml"/>
  <Override PartName="/ppt/slideLayouts/slideLayout325.xml" ContentType="application/vnd.openxmlformats-officedocument.presentationml.slideLayout+xml"/>
  <Override PartName="/ppt/slideLayouts/slideLayout326.xml" ContentType="application/vnd.openxmlformats-officedocument.presentationml.slideLayout+xml"/>
  <Override PartName="/ppt/slideLayouts/slideLayout327.xml" ContentType="application/vnd.openxmlformats-officedocument.presentationml.slideLayout+xml"/>
  <Override PartName="/ppt/slideLayouts/slideLayout328.xml" ContentType="application/vnd.openxmlformats-officedocument.presentationml.slideLayout+xml"/>
  <Override PartName="/ppt/slideLayouts/slideLayout329.xml" ContentType="application/vnd.openxmlformats-officedocument.presentationml.slideLayout+xml"/>
  <Override PartName="/ppt/theme/theme29.xml" ContentType="application/vnd.openxmlformats-officedocument.theme+xml"/>
  <Override PartName="/ppt/slideLayouts/slideLayout330.xml" ContentType="application/vnd.openxmlformats-officedocument.presentationml.slideLayout+xml"/>
  <Override PartName="/ppt/slideLayouts/slideLayout331.xml" ContentType="application/vnd.openxmlformats-officedocument.presentationml.slideLayout+xml"/>
  <Override PartName="/ppt/slideLayouts/slideLayout332.xml" ContentType="application/vnd.openxmlformats-officedocument.presentationml.slideLayout+xml"/>
  <Override PartName="/ppt/slideLayouts/slideLayout333.xml" ContentType="application/vnd.openxmlformats-officedocument.presentationml.slideLayout+xml"/>
  <Override PartName="/ppt/slideLayouts/slideLayout334.xml" ContentType="application/vnd.openxmlformats-officedocument.presentationml.slideLayout+xml"/>
  <Override PartName="/ppt/slideLayouts/slideLayout335.xml" ContentType="application/vnd.openxmlformats-officedocument.presentationml.slideLayout+xml"/>
  <Override PartName="/ppt/slideLayouts/slideLayout336.xml" ContentType="application/vnd.openxmlformats-officedocument.presentationml.slideLayout+xml"/>
  <Override PartName="/ppt/slideLayouts/slideLayout337.xml" ContentType="application/vnd.openxmlformats-officedocument.presentationml.slideLayout+xml"/>
  <Override PartName="/ppt/slideLayouts/slideLayout338.xml" ContentType="application/vnd.openxmlformats-officedocument.presentationml.slideLayout+xml"/>
  <Override PartName="/ppt/slideLayouts/slideLayout339.xml" ContentType="application/vnd.openxmlformats-officedocument.presentationml.slideLayout+xml"/>
  <Override PartName="/ppt/slideLayouts/slideLayout340.xml" ContentType="application/vnd.openxmlformats-officedocument.presentationml.slideLayout+xml"/>
  <Override PartName="/ppt/slideLayouts/slideLayout341.xml" ContentType="application/vnd.openxmlformats-officedocument.presentationml.slideLayout+xml"/>
  <Override PartName="/ppt/theme/theme30.xml" ContentType="application/vnd.openxmlformats-officedocument.theme+xml"/>
  <Override PartName="/ppt/slideLayouts/slideLayout342.xml" ContentType="application/vnd.openxmlformats-officedocument.presentationml.slideLayout+xml"/>
  <Override PartName="/ppt/slideLayouts/slideLayout343.xml" ContentType="application/vnd.openxmlformats-officedocument.presentationml.slideLayout+xml"/>
  <Override PartName="/ppt/slideLayouts/slideLayout344.xml" ContentType="application/vnd.openxmlformats-officedocument.presentationml.slideLayout+xml"/>
  <Override PartName="/ppt/slideLayouts/slideLayout345.xml" ContentType="application/vnd.openxmlformats-officedocument.presentationml.slideLayout+xml"/>
  <Override PartName="/ppt/slideLayouts/slideLayout346.xml" ContentType="application/vnd.openxmlformats-officedocument.presentationml.slideLayout+xml"/>
  <Override PartName="/ppt/slideLayouts/slideLayout347.xml" ContentType="application/vnd.openxmlformats-officedocument.presentationml.slideLayout+xml"/>
  <Override PartName="/ppt/slideLayouts/slideLayout348.xml" ContentType="application/vnd.openxmlformats-officedocument.presentationml.slideLayout+xml"/>
  <Override PartName="/ppt/slideLayouts/slideLayout349.xml" ContentType="application/vnd.openxmlformats-officedocument.presentationml.slideLayout+xml"/>
  <Override PartName="/ppt/slideLayouts/slideLayout350.xml" ContentType="application/vnd.openxmlformats-officedocument.presentationml.slideLayout+xml"/>
  <Override PartName="/ppt/slideLayouts/slideLayout351.xml" ContentType="application/vnd.openxmlformats-officedocument.presentationml.slideLayout+xml"/>
  <Override PartName="/ppt/slideLayouts/slideLayout352.xml" ContentType="application/vnd.openxmlformats-officedocument.presentationml.slideLayout+xml"/>
  <Override PartName="/ppt/theme/theme31.xml" ContentType="application/vnd.openxmlformats-officedocument.theme+xml"/>
  <Override PartName="/ppt/slideLayouts/slideLayout353.xml" ContentType="application/vnd.openxmlformats-officedocument.presentationml.slideLayout+xml"/>
  <Override PartName="/ppt/slideLayouts/slideLayout354.xml" ContentType="application/vnd.openxmlformats-officedocument.presentationml.slideLayout+xml"/>
  <Override PartName="/ppt/slideLayouts/slideLayout355.xml" ContentType="application/vnd.openxmlformats-officedocument.presentationml.slideLayout+xml"/>
  <Override PartName="/ppt/slideLayouts/slideLayout356.xml" ContentType="application/vnd.openxmlformats-officedocument.presentationml.slideLayout+xml"/>
  <Override PartName="/ppt/slideLayouts/slideLayout357.xml" ContentType="application/vnd.openxmlformats-officedocument.presentationml.slideLayout+xml"/>
  <Override PartName="/ppt/slideLayouts/slideLayout358.xml" ContentType="application/vnd.openxmlformats-officedocument.presentationml.slideLayout+xml"/>
  <Override PartName="/ppt/slideLayouts/slideLayout359.xml" ContentType="application/vnd.openxmlformats-officedocument.presentationml.slideLayout+xml"/>
  <Override PartName="/ppt/slideLayouts/slideLayout360.xml" ContentType="application/vnd.openxmlformats-officedocument.presentationml.slideLayout+xml"/>
  <Override PartName="/ppt/slideLayouts/slideLayout361.xml" ContentType="application/vnd.openxmlformats-officedocument.presentationml.slideLayout+xml"/>
  <Override PartName="/ppt/slideLayouts/slideLayout362.xml" ContentType="application/vnd.openxmlformats-officedocument.presentationml.slideLayout+xml"/>
  <Override PartName="/ppt/slideLayouts/slideLayout363.xml" ContentType="application/vnd.openxmlformats-officedocument.presentationml.slideLayout+xml"/>
  <Override PartName="/ppt/theme/theme32.xml" ContentType="application/vnd.openxmlformats-officedocument.theme+xml"/>
  <Override PartName="/ppt/slideLayouts/slideLayout364.xml" ContentType="application/vnd.openxmlformats-officedocument.presentationml.slideLayout+xml"/>
  <Override PartName="/ppt/slideLayouts/slideLayout365.xml" ContentType="application/vnd.openxmlformats-officedocument.presentationml.slideLayout+xml"/>
  <Override PartName="/ppt/slideLayouts/slideLayout366.xml" ContentType="application/vnd.openxmlformats-officedocument.presentationml.slideLayout+xml"/>
  <Override PartName="/ppt/slideLayouts/slideLayout367.xml" ContentType="application/vnd.openxmlformats-officedocument.presentationml.slideLayout+xml"/>
  <Override PartName="/ppt/slideLayouts/slideLayout368.xml" ContentType="application/vnd.openxmlformats-officedocument.presentationml.slideLayout+xml"/>
  <Override PartName="/ppt/slideLayouts/slideLayout369.xml" ContentType="application/vnd.openxmlformats-officedocument.presentationml.slideLayout+xml"/>
  <Override PartName="/ppt/slideLayouts/slideLayout370.xml" ContentType="application/vnd.openxmlformats-officedocument.presentationml.slideLayout+xml"/>
  <Override PartName="/ppt/slideLayouts/slideLayout371.xml" ContentType="application/vnd.openxmlformats-officedocument.presentationml.slideLayout+xml"/>
  <Override PartName="/ppt/slideLayouts/slideLayout372.xml" ContentType="application/vnd.openxmlformats-officedocument.presentationml.slideLayout+xml"/>
  <Override PartName="/ppt/slideLayouts/slideLayout373.xml" ContentType="application/vnd.openxmlformats-officedocument.presentationml.slideLayout+xml"/>
  <Override PartName="/ppt/slideLayouts/slideLayout374.xml" ContentType="application/vnd.openxmlformats-officedocument.presentationml.slideLayout+xml"/>
  <Override PartName="/ppt/slideLayouts/slideLayout375.xml" ContentType="application/vnd.openxmlformats-officedocument.presentationml.slideLayout+xml"/>
  <Override PartName="/ppt/theme/theme33.xml" ContentType="application/vnd.openxmlformats-officedocument.theme+xml"/>
  <Override PartName="/ppt/slideLayouts/slideLayout376.xml" ContentType="application/vnd.openxmlformats-officedocument.presentationml.slideLayout+xml"/>
  <Override PartName="/ppt/slideLayouts/slideLayout377.xml" ContentType="application/vnd.openxmlformats-officedocument.presentationml.slideLayout+xml"/>
  <Override PartName="/ppt/slideLayouts/slideLayout378.xml" ContentType="application/vnd.openxmlformats-officedocument.presentationml.slideLayout+xml"/>
  <Override PartName="/ppt/slideLayouts/slideLayout379.xml" ContentType="application/vnd.openxmlformats-officedocument.presentationml.slideLayout+xml"/>
  <Override PartName="/ppt/slideLayouts/slideLayout380.xml" ContentType="application/vnd.openxmlformats-officedocument.presentationml.slideLayout+xml"/>
  <Override PartName="/ppt/slideLayouts/slideLayout381.xml" ContentType="application/vnd.openxmlformats-officedocument.presentationml.slideLayout+xml"/>
  <Override PartName="/ppt/slideLayouts/slideLayout382.xml" ContentType="application/vnd.openxmlformats-officedocument.presentationml.slideLayout+xml"/>
  <Override PartName="/ppt/slideLayouts/slideLayout383.xml" ContentType="application/vnd.openxmlformats-officedocument.presentationml.slideLayout+xml"/>
  <Override PartName="/ppt/slideLayouts/slideLayout384.xml" ContentType="application/vnd.openxmlformats-officedocument.presentationml.slideLayout+xml"/>
  <Override PartName="/ppt/slideLayouts/slideLayout385.xml" ContentType="application/vnd.openxmlformats-officedocument.presentationml.slideLayout+xml"/>
  <Override PartName="/ppt/slideLayouts/slideLayout386.xml" ContentType="application/vnd.openxmlformats-officedocument.presentationml.slideLayout+xml"/>
  <Override PartName="/ppt/theme/theme34.xml" ContentType="application/vnd.openxmlformats-officedocument.theme+xml"/>
  <Override PartName="/ppt/slideLayouts/slideLayout387.xml" ContentType="application/vnd.openxmlformats-officedocument.presentationml.slideLayout+xml"/>
  <Override PartName="/ppt/slideLayouts/slideLayout388.xml" ContentType="application/vnd.openxmlformats-officedocument.presentationml.slideLayout+xml"/>
  <Override PartName="/ppt/slideLayouts/slideLayout389.xml" ContentType="application/vnd.openxmlformats-officedocument.presentationml.slideLayout+xml"/>
  <Override PartName="/ppt/slideLayouts/slideLayout390.xml" ContentType="application/vnd.openxmlformats-officedocument.presentationml.slideLayout+xml"/>
  <Override PartName="/ppt/slideLayouts/slideLayout391.xml" ContentType="application/vnd.openxmlformats-officedocument.presentationml.slideLayout+xml"/>
  <Override PartName="/ppt/slideLayouts/slideLayout392.xml" ContentType="application/vnd.openxmlformats-officedocument.presentationml.slideLayout+xml"/>
  <Override PartName="/ppt/slideLayouts/slideLayout393.xml" ContentType="application/vnd.openxmlformats-officedocument.presentationml.slideLayout+xml"/>
  <Override PartName="/ppt/slideLayouts/slideLayout394.xml" ContentType="application/vnd.openxmlformats-officedocument.presentationml.slideLayout+xml"/>
  <Override PartName="/ppt/slideLayouts/slideLayout395.xml" ContentType="application/vnd.openxmlformats-officedocument.presentationml.slideLayout+xml"/>
  <Override PartName="/ppt/slideLayouts/slideLayout396.xml" ContentType="application/vnd.openxmlformats-officedocument.presentationml.slideLayout+xml"/>
  <Override PartName="/ppt/slideLayouts/slideLayout397.xml" ContentType="application/vnd.openxmlformats-officedocument.presentationml.slideLayout+xml"/>
  <Override PartName="/ppt/theme/theme35.xml" ContentType="application/vnd.openxmlformats-officedocument.theme+xml"/>
  <Override PartName="/ppt/slideLayouts/slideLayout398.xml" ContentType="application/vnd.openxmlformats-officedocument.presentationml.slideLayout+xml"/>
  <Override PartName="/ppt/slideLayouts/slideLayout399.xml" ContentType="application/vnd.openxmlformats-officedocument.presentationml.slideLayout+xml"/>
  <Override PartName="/ppt/slideLayouts/slideLayout400.xml" ContentType="application/vnd.openxmlformats-officedocument.presentationml.slideLayout+xml"/>
  <Override PartName="/ppt/slideLayouts/slideLayout401.xml" ContentType="application/vnd.openxmlformats-officedocument.presentationml.slideLayout+xml"/>
  <Override PartName="/ppt/slideLayouts/slideLayout402.xml" ContentType="application/vnd.openxmlformats-officedocument.presentationml.slideLayout+xml"/>
  <Override PartName="/ppt/slideLayouts/slideLayout403.xml" ContentType="application/vnd.openxmlformats-officedocument.presentationml.slideLayout+xml"/>
  <Override PartName="/ppt/slideLayouts/slideLayout404.xml" ContentType="application/vnd.openxmlformats-officedocument.presentationml.slideLayout+xml"/>
  <Override PartName="/ppt/slideLayouts/slideLayout405.xml" ContentType="application/vnd.openxmlformats-officedocument.presentationml.slideLayout+xml"/>
  <Override PartName="/ppt/slideLayouts/slideLayout406.xml" ContentType="application/vnd.openxmlformats-officedocument.presentationml.slideLayout+xml"/>
  <Override PartName="/ppt/slideLayouts/slideLayout407.xml" ContentType="application/vnd.openxmlformats-officedocument.presentationml.slideLayout+xml"/>
  <Override PartName="/ppt/slideLayouts/slideLayout408.xml" ContentType="application/vnd.openxmlformats-officedocument.presentationml.slideLayout+xml"/>
  <Override PartName="/ppt/slideLayouts/slideLayout409.xml" ContentType="application/vnd.openxmlformats-officedocument.presentationml.slideLayout+xml"/>
  <Override PartName="/ppt/theme/theme36.xml" ContentType="application/vnd.openxmlformats-officedocument.theme+xml"/>
  <Override PartName="/ppt/slideLayouts/slideLayout410.xml" ContentType="application/vnd.openxmlformats-officedocument.presentationml.slideLayout+xml"/>
  <Override PartName="/ppt/slideLayouts/slideLayout411.xml" ContentType="application/vnd.openxmlformats-officedocument.presentationml.slideLayout+xml"/>
  <Override PartName="/ppt/slideLayouts/slideLayout412.xml" ContentType="application/vnd.openxmlformats-officedocument.presentationml.slideLayout+xml"/>
  <Override PartName="/ppt/slideLayouts/slideLayout413.xml" ContentType="application/vnd.openxmlformats-officedocument.presentationml.slideLayout+xml"/>
  <Override PartName="/ppt/slideLayouts/slideLayout414.xml" ContentType="application/vnd.openxmlformats-officedocument.presentationml.slideLayout+xml"/>
  <Override PartName="/ppt/slideLayouts/slideLayout415.xml" ContentType="application/vnd.openxmlformats-officedocument.presentationml.slideLayout+xml"/>
  <Override PartName="/ppt/slideLayouts/slideLayout416.xml" ContentType="application/vnd.openxmlformats-officedocument.presentationml.slideLayout+xml"/>
  <Override PartName="/ppt/slideLayouts/slideLayout417.xml" ContentType="application/vnd.openxmlformats-officedocument.presentationml.slideLayout+xml"/>
  <Override PartName="/ppt/slideLayouts/slideLayout418.xml" ContentType="application/vnd.openxmlformats-officedocument.presentationml.slideLayout+xml"/>
  <Override PartName="/ppt/slideLayouts/slideLayout419.xml" ContentType="application/vnd.openxmlformats-officedocument.presentationml.slideLayout+xml"/>
  <Override PartName="/ppt/slideLayouts/slideLayout420.xml" ContentType="application/vnd.openxmlformats-officedocument.presentationml.slideLayout+xml"/>
  <Override PartName="/ppt/theme/theme37.xml" ContentType="application/vnd.openxmlformats-officedocument.theme+xml"/>
  <Override PartName="/ppt/slideLayouts/slideLayout421.xml" ContentType="application/vnd.openxmlformats-officedocument.presentationml.slideLayout+xml"/>
  <Override PartName="/ppt/slideLayouts/slideLayout422.xml" ContentType="application/vnd.openxmlformats-officedocument.presentationml.slideLayout+xml"/>
  <Override PartName="/ppt/slideLayouts/slideLayout423.xml" ContentType="application/vnd.openxmlformats-officedocument.presentationml.slideLayout+xml"/>
  <Override PartName="/ppt/slideLayouts/slideLayout424.xml" ContentType="application/vnd.openxmlformats-officedocument.presentationml.slideLayout+xml"/>
  <Override PartName="/ppt/slideLayouts/slideLayout425.xml" ContentType="application/vnd.openxmlformats-officedocument.presentationml.slideLayout+xml"/>
  <Override PartName="/ppt/slideLayouts/slideLayout426.xml" ContentType="application/vnd.openxmlformats-officedocument.presentationml.slideLayout+xml"/>
  <Override PartName="/ppt/slideLayouts/slideLayout427.xml" ContentType="application/vnd.openxmlformats-officedocument.presentationml.slideLayout+xml"/>
  <Override PartName="/ppt/slideLayouts/slideLayout428.xml" ContentType="application/vnd.openxmlformats-officedocument.presentationml.slideLayout+xml"/>
  <Override PartName="/ppt/slideLayouts/slideLayout429.xml" ContentType="application/vnd.openxmlformats-officedocument.presentationml.slideLayout+xml"/>
  <Override PartName="/ppt/slideLayouts/slideLayout430.xml" ContentType="application/vnd.openxmlformats-officedocument.presentationml.slideLayout+xml"/>
  <Override PartName="/ppt/slideLayouts/slideLayout431.xml" ContentType="application/vnd.openxmlformats-officedocument.presentationml.slideLayout+xml"/>
  <Override PartName="/ppt/theme/theme38.xml" ContentType="application/vnd.openxmlformats-officedocument.theme+xml"/>
  <Override PartName="/ppt/slideLayouts/slideLayout432.xml" ContentType="application/vnd.openxmlformats-officedocument.presentationml.slideLayout+xml"/>
  <Override PartName="/ppt/slideLayouts/slideLayout433.xml" ContentType="application/vnd.openxmlformats-officedocument.presentationml.slideLayout+xml"/>
  <Override PartName="/ppt/slideLayouts/slideLayout434.xml" ContentType="application/vnd.openxmlformats-officedocument.presentationml.slideLayout+xml"/>
  <Override PartName="/ppt/slideLayouts/slideLayout435.xml" ContentType="application/vnd.openxmlformats-officedocument.presentationml.slideLayout+xml"/>
  <Override PartName="/ppt/slideLayouts/slideLayout436.xml" ContentType="application/vnd.openxmlformats-officedocument.presentationml.slideLayout+xml"/>
  <Override PartName="/ppt/slideLayouts/slideLayout437.xml" ContentType="application/vnd.openxmlformats-officedocument.presentationml.slideLayout+xml"/>
  <Override PartName="/ppt/slideLayouts/slideLayout438.xml" ContentType="application/vnd.openxmlformats-officedocument.presentationml.slideLayout+xml"/>
  <Override PartName="/ppt/slideLayouts/slideLayout439.xml" ContentType="application/vnd.openxmlformats-officedocument.presentationml.slideLayout+xml"/>
  <Override PartName="/ppt/slideLayouts/slideLayout440.xml" ContentType="application/vnd.openxmlformats-officedocument.presentationml.slideLayout+xml"/>
  <Override PartName="/ppt/slideLayouts/slideLayout441.xml" ContentType="application/vnd.openxmlformats-officedocument.presentationml.slideLayout+xml"/>
  <Override PartName="/ppt/slideLayouts/slideLayout442.xml" ContentType="application/vnd.openxmlformats-officedocument.presentationml.slideLayout+xml"/>
  <Override PartName="/ppt/slideLayouts/slideLayout443.xml" ContentType="application/vnd.openxmlformats-officedocument.presentationml.slideLayout+xml"/>
  <Override PartName="/ppt/theme/theme39.xml" ContentType="application/vnd.openxmlformats-officedocument.theme+xml"/>
  <Override PartName="/ppt/slideLayouts/slideLayout444.xml" ContentType="application/vnd.openxmlformats-officedocument.presentationml.slideLayout+xml"/>
  <Override PartName="/ppt/slideLayouts/slideLayout445.xml" ContentType="application/vnd.openxmlformats-officedocument.presentationml.slideLayout+xml"/>
  <Override PartName="/ppt/slideLayouts/slideLayout446.xml" ContentType="application/vnd.openxmlformats-officedocument.presentationml.slideLayout+xml"/>
  <Override PartName="/ppt/slideLayouts/slideLayout447.xml" ContentType="application/vnd.openxmlformats-officedocument.presentationml.slideLayout+xml"/>
  <Override PartName="/ppt/slideLayouts/slideLayout448.xml" ContentType="application/vnd.openxmlformats-officedocument.presentationml.slideLayout+xml"/>
  <Override PartName="/ppt/slideLayouts/slideLayout449.xml" ContentType="application/vnd.openxmlformats-officedocument.presentationml.slideLayout+xml"/>
  <Override PartName="/ppt/slideLayouts/slideLayout450.xml" ContentType="application/vnd.openxmlformats-officedocument.presentationml.slideLayout+xml"/>
  <Override PartName="/ppt/slideLayouts/slideLayout451.xml" ContentType="application/vnd.openxmlformats-officedocument.presentationml.slideLayout+xml"/>
  <Override PartName="/ppt/slideLayouts/slideLayout452.xml" ContentType="application/vnd.openxmlformats-officedocument.presentationml.slideLayout+xml"/>
  <Override PartName="/ppt/slideLayouts/slideLayout453.xml" ContentType="application/vnd.openxmlformats-officedocument.presentationml.slideLayout+xml"/>
  <Override PartName="/ppt/slideLayouts/slideLayout454.xml" ContentType="application/vnd.openxmlformats-officedocument.presentationml.slideLayout+xml"/>
  <Override PartName="/ppt/theme/theme40.xml" ContentType="application/vnd.openxmlformats-officedocument.theme+xml"/>
  <Override PartName="/ppt/theme/theme41.xml" ContentType="application/vnd.openxmlformats-officedocument.theme+xml"/>
  <Override PartName="/ppt/theme/theme4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  <p:sldMasterId id="2147483732" r:id="rId2"/>
    <p:sldMasterId id="2147483757" r:id="rId3"/>
    <p:sldMasterId id="2147483770" r:id="rId4"/>
    <p:sldMasterId id="2147483782" r:id="rId5"/>
    <p:sldMasterId id="2147483794" r:id="rId6"/>
    <p:sldMasterId id="2147483807" r:id="rId7"/>
    <p:sldMasterId id="2147483819" r:id="rId8"/>
    <p:sldMasterId id="2147483831" r:id="rId9"/>
    <p:sldMasterId id="2147483844" r:id="rId10"/>
    <p:sldMasterId id="2147483856" r:id="rId11"/>
    <p:sldMasterId id="2147483868" r:id="rId12"/>
    <p:sldMasterId id="2147483881" r:id="rId13"/>
    <p:sldMasterId id="2147483893" r:id="rId14"/>
    <p:sldMasterId id="2147483905" r:id="rId15"/>
    <p:sldMasterId id="2147483918" r:id="rId16"/>
    <p:sldMasterId id="2147483930" r:id="rId17"/>
    <p:sldMasterId id="2147483942" r:id="rId18"/>
    <p:sldMasterId id="2147483955" r:id="rId19"/>
    <p:sldMasterId id="2147483967" r:id="rId20"/>
    <p:sldMasterId id="2147483979" r:id="rId21"/>
    <p:sldMasterId id="2147483992" r:id="rId22"/>
    <p:sldMasterId id="2147484004" r:id="rId23"/>
    <p:sldMasterId id="2147484016" r:id="rId24"/>
    <p:sldMasterId id="2147484029" r:id="rId25"/>
    <p:sldMasterId id="2147484041" r:id="rId26"/>
    <p:sldMasterId id="2147484053" r:id="rId27"/>
    <p:sldMasterId id="2147484066" r:id="rId28"/>
    <p:sldMasterId id="2147484078" r:id="rId29"/>
    <p:sldMasterId id="2147484090" r:id="rId30"/>
    <p:sldMasterId id="2147484103" r:id="rId31"/>
    <p:sldMasterId id="2147484115" r:id="rId32"/>
    <p:sldMasterId id="2147484127" r:id="rId33"/>
    <p:sldMasterId id="2147484140" r:id="rId34"/>
    <p:sldMasterId id="2147484152" r:id="rId35"/>
    <p:sldMasterId id="2147484164" r:id="rId36"/>
    <p:sldMasterId id="2147484177" r:id="rId37"/>
    <p:sldMasterId id="2147484189" r:id="rId38"/>
    <p:sldMasterId id="2147484201" r:id="rId39"/>
    <p:sldMasterId id="2147484214" r:id="rId40"/>
  </p:sldMasterIdLst>
  <p:notesMasterIdLst>
    <p:notesMasterId r:id="rId56"/>
  </p:notesMasterIdLst>
  <p:handoutMasterIdLst>
    <p:handoutMasterId r:id="rId57"/>
  </p:handoutMasterIdLst>
  <p:sldIdLst>
    <p:sldId id="257" r:id="rId41"/>
    <p:sldId id="258" r:id="rId42"/>
    <p:sldId id="259" r:id="rId43"/>
    <p:sldId id="261" r:id="rId44"/>
    <p:sldId id="271" r:id="rId45"/>
    <p:sldId id="262" r:id="rId46"/>
    <p:sldId id="263" r:id="rId47"/>
    <p:sldId id="272" r:id="rId48"/>
    <p:sldId id="265" r:id="rId49"/>
    <p:sldId id="274" r:id="rId50"/>
    <p:sldId id="267" r:id="rId51"/>
    <p:sldId id="273" r:id="rId52"/>
    <p:sldId id="268" r:id="rId53"/>
    <p:sldId id="269" r:id="rId54"/>
    <p:sldId id="270" r:id="rId5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00FF"/>
    <a:srgbClr val="B1F9C4"/>
    <a:srgbClr val="93F9AE"/>
    <a:srgbClr val="DDF983"/>
    <a:srgbClr val="BFF537"/>
    <a:srgbClr val="C9FDC4"/>
    <a:srgbClr val="D6FCDD"/>
    <a:srgbClr val="D6F8B2"/>
    <a:srgbClr val="E9FFD3"/>
    <a:srgbClr val="B2EE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0963" autoAdjust="0"/>
    <p:restoredTop sz="72352" autoAdjust="0"/>
  </p:normalViewPr>
  <p:slideViewPr>
    <p:cSldViewPr snapToGrid="0">
      <p:cViewPr varScale="1">
        <p:scale>
          <a:sx n="63" d="100"/>
          <a:sy n="63" d="100"/>
        </p:scale>
        <p:origin x="264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1722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7" d="100"/>
          <a:sy n="57" d="100"/>
        </p:scale>
        <p:origin x="2832" y="7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Master" Target="slideMasters/slideMaster13.xml"/><Relationship Id="rId18" Type="http://schemas.openxmlformats.org/officeDocument/2006/relationships/slideMaster" Target="slideMasters/slideMaster18.xml"/><Relationship Id="rId26" Type="http://schemas.openxmlformats.org/officeDocument/2006/relationships/slideMaster" Target="slideMasters/slideMaster26.xml"/><Relationship Id="rId39" Type="http://schemas.openxmlformats.org/officeDocument/2006/relationships/slideMaster" Target="slideMasters/slideMaster39.xml"/><Relationship Id="rId21" Type="http://schemas.openxmlformats.org/officeDocument/2006/relationships/slideMaster" Target="slideMasters/slideMaster21.xml"/><Relationship Id="rId34" Type="http://schemas.openxmlformats.org/officeDocument/2006/relationships/slideMaster" Target="slideMasters/slideMaster34.xml"/><Relationship Id="rId42" Type="http://schemas.openxmlformats.org/officeDocument/2006/relationships/slide" Target="slides/slide2.xml"/><Relationship Id="rId47" Type="http://schemas.openxmlformats.org/officeDocument/2006/relationships/slide" Target="slides/slide7.xml"/><Relationship Id="rId50" Type="http://schemas.openxmlformats.org/officeDocument/2006/relationships/slide" Target="slides/slide10.xml"/><Relationship Id="rId55" Type="http://schemas.openxmlformats.org/officeDocument/2006/relationships/slide" Target="slides/slide15.xml"/><Relationship Id="rId7" Type="http://schemas.openxmlformats.org/officeDocument/2006/relationships/slideMaster" Target="slideMasters/slideMaster7.xml"/><Relationship Id="rId2" Type="http://schemas.openxmlformats.org/officeDocument/2006/relationships/slideMaster" Target="slideMasters/slideMaster2.xml"/><Relationship Id="rId16" Type="http://schemas.openxmlformats.org/officeDocument/2006/relationships/slideMaster" Target="slideMasters/slideMaster16.xml"/><Relationship Id="rId29" Type="http://schemas.openxmlformats.org/officeDocument/2006/relationships/slideMaster" Target="slideMasters/slideMaster29.xml"/><Relationship Id="rId11" Type="http://schemas.openxmlformats.org/officeDocument/2006/relationships/slideMaster" Target="slideMasters/slideMaster11.xml"/><Relationship Id="rId24" Type="http://schemas.openxmlformats.org/officeDocument/2006/relationships/slideMaster" Target="slideMasters/slideMaster24.xml"/><Relationship Id="rId32" Type="http://schemas.openxmlformats.org/officeDocument/2006/relationships/slideMaster" Target="slideMasters/slideMaster32.xml"/><Relationship Id="rId37" Type="http://schemas.openxmlformats.org/officeDocument/2006/relationships/slideMaster" Target="slideMasters/slideMaster37.xml"/><Relationship Id="rId40" Type="http://schemas.openxmlformats.org/officeDocument/2006/relationships/slideMaster" Target="slideMasters/slideMaster40.xml"/><Relationship Id="rId45" Type="http://schemas.openxmlformats.org/officeDocument/2006/relationships/slide" Target="slides/slide5.xml"/><Relationship Id="rId53" Type="http://schemas.openxmlformats.org/officeDocument/2006/relationships/slide" Target="slides/slide13.xml"/><Relationship Id="rId58" Type="http://schemas.openxmlformats.org/officeDocument/2006/relationships/presProps" Target="presProps.xml"/><Relationship Id="rId5" Type="http://schemas.openxmlformats.org/officeDocument/2006/relationships/slideMaster" Target="slideMasters/slideMaster5.xml"/><Relationship Id="rId61" Type="http://schemas.openxmlformats.org/officeDocument/2006/relationships/tableStyles" Target="tableStyles.xml"/><Relationship Id="rId19" Type="http://schemas.openxmlformats.org/officeDocument/2006/relationships/slideMaster" Target="slideMasters/slideMaster19.xml"/><Relationship Id="rId14" Type="http://schemas.openxmlformats.org/officeDocument/2006/relationships/slideMaster" Target="slideMasters/slideMaster14.xml"/><Relationship Id="rId22" Type="http://schemas.openxmlformats.org/officeDocument/2006/relationships/slideMaster" Target="slideMasters/slideMaster22.xml"/><Relationship Id="rId27" Type="http://schemas.openxmlformats.org/officeDocument/2006/relationships/slideMaster" Target="slideMasters/slideMaster27.xml"/><Relationship Id="rId30" Type="http://schemas.openxmlformats.org/officeDocument/2006/relationships/slideMaster" Target="slideMasters/slideMaster30.xml"/><Relationship Id="rId35" Type="http://schemas.openxmlformats.org/officeDocument/2006/relationships/slideMaster" Target="slideMasters/slideMaster35.xml"/><Relationship Id="rId43" Type="http://schemas.openxmlformats.org/officeDocument/2006/relationships/slide" Target="slides/slide3.xml"/><Relationship Id="rId48" Type="http://schemas.openxmlformats.org/officeDocument/2006/relationships/slide" Target="slides/slide8.xml"/><Relationship Id="rId56" Type="http://schemas.openxmlformats.org/officeDocument/2006/relationships/notesMaster" Target="notesMasters/notesMaster1.xml"/><Relationship Id="rId8" Type="http://schemas.openxmlformats.org/officeDocument/2006/relationships/slideMaster" Target="slideMasters/slideMaster8.xml"/><Relationship Id="rId51" Type="http://schemas.openxmlformats.org/officeDocument/2006/relationships/slide" Target="slides/slide11.xml"/><Relationship Id="rId3" Type="http://schemas.openxmlformats.org/officeDocument/2006/relationships/slideMaster" Target="slideMasters/slideMaster3.xml"/><Relationship Id="rId12" Type="http://schemas.openxmlformats.org/officeDocument/2006/relationships/slideMaster" Target="slideMasters/slideMaster12.xml"/><Relationship Id="rId17" Type="http://schemas.openxmlformats.org/officeDocument/2006/relationships/slideMaster" Target="slideMasters/slideMaster17.xml"/><Relationship Id="rId25" Type="http://schemas.openxmlformats.org/officeDocument/2006/relationships/slideMaster" Target="slideMasters/slideMaster25.xml"/><Relationship Id="rId33" Type="http://schemas.openxmlformats.org/officeDocument/2006/relationships/slideMaster" Target="slideMasters/slideMaster33.xml"/><Relationship Id="rId38" Type="http://schemas.openxmlformats.org/officeDocument/2006/relationships/slideMaster" Target="slideMasters/slideMaster38.xml"/><Relationship Id="rId46" Type="http://schemas.openxmlformats.org/officeDocument/2006/relationships/slide" Target="slides/slide6.xml"/><Relationship Id="rId59" Type="http://schemas.openxmlformats.org/officeDocument/2006/relationships/viewProps" Target="viewProps.xml"/><Relationship Id="rId20" Type="http://schemas.openxmlformats.org/officeDocument/2006/relationships/slideMaster" Target="slideMasters/slideMaster20.xml"/><Relationship Id="rId41" Type="http://schemas.openxmlformats.org/officeDocument/2006/relationships/slide" Target="slides/slide1.xml"/><Relationship Id="rId54" Type="http://schemas.openxmlformats.org/officeDocument/2006/relationships/slide" Target="slides/slide14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5" Type="http://schemas.openxmlformats.org/officeDocument/2006/relationships/slideMaster" Target="slideMasters/slideMaster15.xml"/><Relationship Id="rId23" Type="http://schemas.openxmlformats.org/officeDocument/2006/relationships/slideMaster" Target="slideMasters/slideMaster23.xml"/><Relationship Id="rId28" Type="http://schemas.openxmlformats.org/officeDocument/2006/relationships/slideMaster" Target="slideMasters/slideMaster28.xml"/><Relationship Id="rId36" Type="http://schemas.openxmlformats.org/officeDocument/2006/relationships/slideMaster" Target="slideMasters/slideMaster36.xml"/><Relationship Id="rId49" Type="http://schemas.openxmlformats.org/officeDocument/2006/relationships/slide" Target="slides/slide9.xml"/><Relationship Id="rId57" Type="http://schemas.openxmlformats.org/officeDocument/2006/relationships/handoutMaster" Target="handoutMasters/handoutMaster1.xml"/><Relationship Id="rId10" Type="http://schemas.openxmlformats.org/officeDocument/2006/relationships/slideMaster" Target="slideMasters/slideMaster10.xml"/><Relationship Id="rId31" Type="http://schemas.openxmlformats.org/officeDocument/2006/relationships/slideMaster" Target="slideMasters/slideMaster31.xml"/><Relationship Id="rId44" Type="http://schemas.openxmlformats.org/officeDocument/2006/relationships/slide" Target="slides/slide4.xml"/><Relationship Id="rId52" Type="http://schemas.openxmlformats.org/officeDocument/2006/relationships/slide" Target="slides/slide12.xml"/><Relationship Id="rId60" Type="http://schemas.openxmlformats.org/officeDocument/2006/relationships/theme" Target="theme/theme1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E1852BD-F127-4560-8377-ABE1D5E2E170}" type="datetimeFigureOut">
              <a:rPr lang="en-CA" smtClean="0"/>
              <a:pPr/>
              <a:t>2016-07-14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079DA6-996A-498C-B3CB-5BA98B19B5FF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10578718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1546DB0-044D-4605-A4B3-5FAC16619AD8}" type="datetimeFigureOut">
              <a:rPr lang="en-CA" smtClean="0"/>
              <a:pPr/>
              <a:t>2016-07-14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B0C42DA-BB8E-41CF-B263-82999DD13F39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563355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0C42DA-BB8E-41CF-B263-82999DD13F39}" type="slidenum">
              <a:rPr lang="en-CA" smtClean="0"/>
              <a:pPr/>
              <a:t>2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14045220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742950" lvl="1" indent="-285750">
              <a:lnSpc>
                <a:spcPct val="115000"/>
              </a:lnSpc>
              <a:spcAft>
                <a:spcPts val="0"/>
              </a:spcAft>
              <a:buFont typeface="Courier New"/>
              <a:buChar char="o"/>
            </a:pPr>
            <a:endParaRPr lang="en-US" sz="1200" dirty="0">
              <a:latin typeface="Times New Roman"/>
              <a:ea typeface="Calibri"/>
              <a:cs typeface="Times New Roman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534198-6479-454D-8818-4AD61D0A4700}" type="slidenum">
              <a:rPr lang="en-CA" smtClean="0"/>
              <a:pPr/>
              <a:t>13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47712682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534198-6479-454D-8818-4AD61D0A4700}" type="slidenum">
              <a:rPr lang="en-CA" smtClean="0"/>
              <a:pPr/>
              <a:t>14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54314544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0C42DA-BB8E-41CF-B263-82999DD13F39}" type="slidenum">
              <a:rPr lang="en-CA" smtClean="0"/>
              <a:pPr/>
              <a:t>15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98692079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0C42DA-BB8E-41CF-B263-82999DD13F39}" type="slidenum">
              <a:rPr lang="en-CA" smtClean="0"/>
              <a:pPr/>
              <a:t>3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45884115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534198-6479-454D-8818-4AD61D0A4700}" type="slidenum">
              <a:rPr lang="en-CA" smtClean="0"/>
              <a:pPr/>
              <a:t>4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7211081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0C42DA-BB8E-41CF-B263-82999DD13F39}" type="slidenum">
              <a:rPr lang="en-CA" smtClean="0"/>
              <a:pPr/>
              <a:t>5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03417931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15000"/>
              </a:lnSpc>
              <a:spcAft>
                <a:spcPts val="0"/>
              </a:spcAft>
            </a:pPr>
            <a:endParaRPr lang="en-US" sz="1200" dirty="0">
              <a:latin typeface="Times New Roman"/>
              <a:ea typeface="Calibri"/>
              <a:cs typeface="Times New Roman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534198-6479-454D-8818-4AD61D0A4700}" type="slidenum">
              <a:rPr lang="en-CA" smtClean="0"/>
              <a:pPr/>
              <a:t>6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75386042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15000"/>
              </a:lnSpc>
              <a:spcAft>
                <a:spcPts val="0"/>
              </a:spcAft>
            </a:pPr>
            <a:endParaRPr lang="en-US" sz="1200" dirty="0">
              <a:latin typeface="Times New Roman"/>
              <a:ea typeface="Calibri"/>
              <a:cs typeface="Times New Roman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534198-6479-454D-8818-4AD61D0A4700}" type="slidenum">
              <a:rPr lang="en-CA" smtClean="0"/>
              <a:pPr/>
              <a:t>7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46701361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15000"/>
              </a:lnSpc>
              <a:spcAft>
                <a:spcPts val="0"/>
              </a:spcAft>
            </a:pPr>
            <a:endParaRPr lang="en-US" sz="1200" dirty="0">
              <a:latin typeface="Times New Roman"/>
              <a:ea typeface="Calibri"/>
              <a:cs typeface="Times New Roman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534198-6479-454D-8818-4AD61D0A4700}" type="slidenum">
              <a:rPr lang="en-CA" smtClean="0"/>
              <a:pPr/>
              <a:t>8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52869247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0C42DA-BB8E-41CF-B263-82999DD13F39}" type="slidenum">
              <a:rPr lang="en-CA" smtClean="0"/>
              <a:pPr/>
              <a:t>9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37211736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0C42DA-BB8E-41CF-B263-82999DD13F39}" type="slidenum">
              <a:rPr lang="en-CA" smtClean="0"/>
              <a:pPr/>
              <a:t>10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8102870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1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1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1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1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1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2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2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2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2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2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2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2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2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2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2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2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2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2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2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2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2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2.xml"/></Relationships>
</file>

<file path=ppt/slideLayouts/_rels/slideLayout2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2.xml"/></Relationships>
</file>

<file path=ppt/slideLayouts/_rels/slideLayout2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2.xml"/></Relationships>
</file>

<file path=ppt/slideLayouts/_rels/slideLayout2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2.xml"/></Relationships>
</file>

<file path=ppt/slideLayouts/_rels/slideLayout2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2.xml"/></Relationships>
</file>

<file path=ppt/slideLayouts/_rels/slideLayout2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2.xml"/></Relationships>
</file>

<file path=ppt/slideLayouts/_rels/slideLayout2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2.xml"/></Relationships>
</file>

<file path=ppt/slideLayouts/_rels/slideLayout2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2.xml"/></Relationships>
</file>

<file path=ppt/slideLayouts/_rels/slideLayout2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2.xml"/></Relationships>
</file>

<file path=ppt/slideLayouts/_rels/slideLayout2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2.xml"/></Relationships>
</file>

<file path=ppt/slideLayouts/_rels/slideLayout2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3.xml"/></Relationships>
</file>

<file path=ppt/slideLayouts/_rels/slideLayout2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3.xml"/></Relationships>
</file>

<file path=ppt/slideLayouts/_rels/slideLayout2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3.xml"/></Relationships>
</file>

<file path=ppt/slideLayouts/_rels/slideLayout2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3.xml"/></Relationships>
</file>

<file path=ppt/slideLayouts/_rels/slideLayout2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3.xml"/></Relationships>
</file>

<file path=ppt/slideLayouts/_rels/slideLayout2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3.xml"/></Relationships>
</file>

<file path=ppt/slideLayouts/_rels/slideLayout2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3.xml"/></Relationships>
</file>

<file path=ppt/slideLayouts/_rels/slideLayout2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3.xml"/></Relationships>
</file>

<file path=ppt/slideLayouts/_rels/slideLayout2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3.xml"/></Relationships>
</file>

<file path=ppt/slideLayouts/_rels/slideLayout2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3.xml"/></Relationships>
</file>

<file path=ppt/slideLayouts/_rels/slideLayout2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4.xml"/></Relationships>
</file>

<file path=ppt/slideLayouts/_rels/slideLayout2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4.xml"/></Relationships>
</file>

<file path=ppt/slideLayouts/_rels/slideLayout2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4.xml"/></Relationships>
</file>

<file path=ppt/slideLayouts/_rels/slideLayout2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4.xml"/></Relationships>
</file>

<file path=ppt/slideLayouts/_rels/slideLayout2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4.xml"/></Relationships>
</file>

<file path=ppt/slideLayouts/_rels/slideLayout2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4.xml"/></Relationships>
</file>

<file path=ppt/slideLayouts/_rels/slideLayout2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4.xml"/></Relationships>
</file>

<file path=ppt/slideLayouts/_rels/slideLayout2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4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4.xml"/></Relationships>
</file>

<file path=ppt/slideLayouts/_rels/slideLayout2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4.xml"/></Relationships>
</file>

<file path=ppt/slideLayouts/_rels/slideLayout2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4.xml"/></Relationships>
</file>

<file path=ppt/slideLayouts/_rels/slideLayout2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4.xml"/></Relationships>
</file>

<file path=ppt/slideLayouts/_rels/slideLayout2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5.xml"/></Relationships>
</file>

<file path=ppt/slideLayouts/_rels/slideLayout2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5.xml"/></Relationships>
</file>

<file path=ppt/slideLayouts/_rels/slideLayout2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5.xml"/></Relationships>
</file>

<file path=ppt/slideLayouts/_rels/slideLayout2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5.xml"/></Relationships>
</file>

<file path=ppt/slideLayouts/_rels/slideLayout2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5.xml"/></Relationships>
</file>

<file path=ppt/slideLayouts/_rels/slideLayout2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5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5.xml"/></Relationships>
</file>

<file path=ppt/slideLayouts/_rels/slideLayout2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5.xml"/></Relationships>
</file>

<file path=ppt/slideLayouts/_rels/slideLayout2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5.xml"/></Relationships>
</file>

<file path=ppt/slideLayouts/_rels/slideLayout2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5.xml"/></Relationships>
</file>

<file path=ppt/slideLayouts/_rels/slideLayout2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5.xml"/></Relationships>
</file>

<file path=ppt/slideLayouts/_rels/slideLayout2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6.xml"/></Relationships>
</file>

<file path=ppt/slideLayouts/_rels/slideLayout2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6.xml"/></Relationships>
</file>

<file path=ppt/slideLayouts/_rels/slideLayout2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6.xml"/></Relationships>
</file>

<file path=ppt/slideLayouts/_rels/slideLayout2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6.xml"/></Relationships>
</file>

<file path=ppt/slideLayouts/_rels/slideLayout2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6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6.xml"/></Relationships>
</file>

<file path=ppt/slideLayouts/_rels/slideLayout2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6.xml"/></Relationships>
</file>

<file path=ppt/slideLayouts/_rels/slideLayout2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6.xml"/></Relationships>
</file>

<file path=ppt/slideLayouts/_rels/slideLayout2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6.xml"/></Relationships>
</file>

<file path=ppt/slideLayouts/_rels/slideLayout2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6.xml"/></Relationships>
</file>

<file path=ppt/slideLayouts/_rels/slideLayout2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6.xml"/></Relationships>
</file>

<file path=ppt/slideLayouts/_rels/slideLayout2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7.xml"/></Relationships>
</file>

<file path=ppt/slideLayouts/_rels/slideLayout2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7.xml"/></Relationships>
</file>

<file path=ppt/slideLayouts/_rels/slideLayout2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7.xml"/></Relationships>
</file>

<file path=ppt/slideLayouts/_rels/slideLayout2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7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7.xml"/></Relationships>
</file>

<file path=ppt/slideLayouts/_rels/slideLayout3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7.xml"/></Relationships>
</file>

<file path=ppt/slideLayouts/_rels/slideLayout3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7.xml"/></Relationships>
</file>

<file path=ppt/slideLayouts/_rels/slideLayout3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7.xml"/></Relationships>
</file>

<file path=ppt/slideLayouts/_rels/slideLayout3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7.xml"/></Relationships>
</file>

<file path=ppt/slideLayouts/_rels/slideLayout3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7.xml"/></Relationships>
</file>

<file path=ppt/slideLayouts/_rels/slideLayout3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7.xml"/></Relationships>
</file>

<file path=ppt/slideLayouts/_rels/slideLayout3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7.xml"/></Relationships>
</file>

<file path=ppt/slideLayouts/_rels/slideLayout3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8.xml"/></Relationships>
</file>

<file path=ppt/slideLayouts/_rels/slideLayout3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8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8.xml"/></Relationships>
</file>

<file path=ppt/slideLayouts/_rels/slideLayout3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8.xml"/></Relationships>
</file>

<file path=ppt/slideLayouts/_rels/slideLayout3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8.xml"/></Relationships>
</file>

<file path=ppt/slideLayouts/_rels/slideLayout3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8.xml"/></Relationships>
</file>

<file path=ppt/slideLayouts/_rels/slideLayout3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8.xml"/></Relationships>
</file>

<file path=ppt/slideLayouts/_rels/slideLayout3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8.xml"/></Relationships>
</file>

<file path=ppt/slideLayouts/_rels/slideLayout3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8.xml"/></Relationships>
</file>

<file path=ppt/slideLayouts/_rels/slideLayout3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8.xml"/></Relationships>
</file>

<file path=ppt/slideLayouts/_rels/slideLayout3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8.xml"/></Relationships>
</file>

<file path=ppt/slideLayouts/_rels/slideLayout3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9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9.xml"/></Relationships>
</file>

<file path=ppt/slideLayouts/_rels/slideLayout3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9.xml"/></Relationships>
</file>

<file path=ppt/slideLayouts/_rels/slideLayout3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9.xml"/></Relationships>
</file>

<file path=ppt/slideLayouts/_rels/slideLayout3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9.xml"/></Relationships>
</file>

<file path=ppt/slideLayouts/_rels/slideLayout3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9.xml"/></Relationships>
</file>

<file path=ppt/slideLayouts/_rels/slideLayout3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9.xml"/></Relationships>
</file>

<file path=ppt/slideLayouts/_rels/slideLayout3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9.xml"/></Relationships>
</file>

<file path=ppt/slideLayouts/_rels/slideLayout3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9.xml"/></Relationships>
</file>

<file path=ppt/slideLayouts/_rels/slideLayout3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9.xml"/></Relationships>
</file>

<file path=ppt/slideLayouts/_rels/slideLayout3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9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0.xml"/></Relationships>
</file>

<file path=ppt/slideLayouts/_rels/slideLayout3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0.xml"/></Relationships>
</file>

<file path=ppt/slideLayouts/_rels/slideLayout3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0.xml"/></Relationships>
</file>

<file path=ppt/slideLayouts/_rels/slideLayout3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0.xml"/></Relationships>
</file>

<file path=ppt/slideLayouts/_rels/slideLayout3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0.xml"/></Relationships>
</file>

<file path=ppt/slideLayouts/_rels/slideLayout3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0.xml"/></Relationships>
</file>

<file path=ppt/slideLayouts/_rels/slideLayout3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0.xml"/></Relationships>
</file>

<file path=ppt/slideLayouts/_rels/slideLayout3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0.xml"/></Relationships>
</file>

<file path=ppt/slideLayouts/_rels/slideLayout3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0.xml"/></Relationships>
</file>

<file path=ppt/slideLayouts/_rels/slideLayout3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0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0.xml"/></Relationships>
</file>

<file path=ppt/slideLayouts/_rels/slideLayout3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0.xml"/></Relationships>
</file>

<file path=ppt/slideLayouts/_rels/slideLayout3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1.xml"/></Relationships>
</file>

<file path=ppt/slideLayouts/_rels/slideLayout3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1.xml"/></Relationships>
</file>

<file path=ppt/slideLayouts/_rels/slideLayout3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1.xml"/></Relationships>
</file>

<file path=ppt/slideLayouts/_rels/slideLayout3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1.xml"/></Relationships>
</file>

<file path=ppt/slideLayouts/_rels/slideLayout3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1.xml"/></Relationships>
</file>

<file path=ppt/slideLayouts/_rels/slideLayout3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1.xml"/></Relationships>
</file>

<file path=ppt/slideLayouts/_rels/slideLayout3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1.xml"/></Relationships>
</file>

<file path=ppt/slideLayouts/_rels/slideLayout3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1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1.xml"/></Relationships>
</file>

<file path=ppt/slideLayouts/_rels/slideLayout3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1.xml"/></Relationships>
</file>

<file path=ppt/slideLayouts/_rels/slideLayout3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1.xml"/></Relationships>
</file>

<file path=ppt/slideLayouts/_rels/slideLayout3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2.xml"/></Relationships>
</file>

<file path=ppt/slideLayouts/_rels/slideLayout3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2.xml"/></Relationships>
</file>

<file path=ppt/slideLayouts/_rels/slideLayout3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2.xml"/></Relationships>
</file>

<file path=ppt/slideLayouts/_rels/slideLayout3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2.xml"/></Relationships>
</file>

<file path=ppt/slideLayouts/_rels/slideLayout3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2.xml"/></Relationships>
</file>

<file path=ppt/slideLayouts/_rels/slideLayout3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2.xml"/></Relationships>
</file>

<file path=ppt/slideLayouts/_rels/slideLayout3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2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2.xml"/></Relationships>
</file>

<file path=ppt/slideLayouts/_rels/slideLayout3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2.xml"/></Relationships>
</file>

<file path=ppt/slideLayouts/_rels/slideLayout3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2.xml"/></Relationships>
</file>

<file path=ppt/slideLayouts/_rels/slideLayout3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2.xml"/></Relationships>
</file>

<file path=ppt/slideLayouts/_rels/slideLayout3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3.xml"/></Relationships>
</file>

<file path=ppt/slideLayouts/_rels/slideLayout3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3.xml"/></Relationships>
</file>

<file path=ppt/slideLayouts/_rels/slideLayout3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3.xml"/></Relationships>
</file>

<file path=ppt/slideLayouts/_rels/slideLayout3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3.xml"/></Relationships>
</file>

<file path=ppt/slideLayouts/_rels/slideLayout3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3.xml"/></Relationships>
</file>

<file path=ppt/slideLayouts/_rels/slideLayout3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3.xml"/></Relationships>
</file>

<file path=ppt/slideLayouts/_rels/slideLayout3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3.xml"/></Relationships>
</file>

<file path=ppt/slideLayouts/_rels/slideLayout3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3.xml"/></Relationships>
</file>

<file path=ppt/slideLayouts/_rels/slideLayout3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3.xml"/></Relationships>
</file>

<file path=ppt/slideLayouts/_rels/slideLayout3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3.xml"/></Relationships>
</file>

<file path=ppt/slideLayouts/_rels/slideLayout3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3.xml"/></Relationships>
</file>

<file path=ppt/slideLayouts/_rels/slideLayout3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4.xml"/></Relationships>
</file>

<file path=ppt/slideLayouts/_rels/slideLayout3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4.xml"/></Relationships>
</file>

<file path=ppt/slideLayouts/_rels/slideLayout3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4.xml"/></Relationships>
</file>

<file path=ppt/slideLayouts/_rels/slideLayout3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4.xml"/></Relationships>
</file>

<file path=ppt/slideLayouts/_rels/slideLayout3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4.xml"/></Relationships>
</file>

<file path=ppt/slideLayouts/_rels/slideLayout3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4.xml"/></Relationships>
</file>

<file path=ppt/slideLayouts/_rels/slideLayout3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4.xml"/></Relationships>
</file>

<file path=ppt/slideLayouts/_rels/slideLayout3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4.xml"/></Relationships>
</file>

<file path=ppt/slideLayouts/_rels/slideLayout3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4.xml"/></Relationships>
</file>

<file path=ppt/slideLayouts/_rels/slideLayout3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4.xml"/></Relationships>
</file>

<file path=ppt/slideLayouts/_rels/slideLayout3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5.xml"/></Relationships>
</file>

<file path=ppt/slideLayouts/_rels/slideLayout3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5.xml"/></Relationships>
</file>

<file path=ppt/slideLayouts/_rels/slideLayout3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5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5.xml"/></Relationships>
</file>

<file path=ppt/slideLayouts/_rels/slideLayout3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5.xml"/></Relationships>
</file>

<file path=ppt/slideLayouts/_rels/slideLayout3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5.xml"/></Relationships>
</file>

<file path=ppt/slideLayouts/_rels/slideLayout3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5.xml"/></Relationships>
</file>

<file path=ppt/slideLayouts/_rels/slideLayout3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5.xml"/></Relationships>
</file>

<file path=ppt/slideLayouts/_rels/slideLayout3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5.xml"/></Relationships>
</file>

<file path=ppt/slideLayouts/_rels/slideLayout3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5.xml"/></Relationships>
</file>

<file path=ppt/slideLayouts/_rels/slideLayout3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5.xml"/></Relationships>
</file>

<file path=ppt/slideLayouts/_rels/slideLayout3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6.xml"/></Relationships>
</file>

<file path=ppt/slideLayouts/_rels/slideLayout3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6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6.xml"/></Relationships>
</file>

<file path=ppt/slideLayouts/_rels/slideLayout4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6.xml"/></Relationships>
</file>

<file path=ppt/slideLayouts/_rels/slideLayout4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6.xml"/></Relationships>
</file>

<file path=ppt/slideLayouts/_rels/slideLayout4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6.xml"/></Relationships>
</file>

<file path=ppt/slideLayouts/_rels/slideLayout4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6.xml"/></Relationships>
</file>

<file path=ppt/slideLayouts/_rels/slideLayout4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6.xml"/></Relationships>
</file>

<file path=ppt/slideLayouts/_rels/slideLayout4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6.xml"/></Relationships>
</file>

<file path=ppt/slideLayouts/_rels/slideLayout4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6.xml"/></Relationships>
</file>

<file path=ppt/slideLayouts/_rels/slideLayout4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6.xml"/></Relationships>
</file>

<file path=ppt/slideLayouts/_rels/slideLayout4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6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7.xml"/></Relationships>
</file>

<file path=ppt/slideLayouts/_rels/slideLayout4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7.xml"/></Relationships>
</file>

<file path=ppt/slideLayouts/_rels/slideLayout4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7.xml"/></Relationships>
</file>

<file path=ppt/slideLayouts/_rels/slideLayout4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7.xml"/></Relationships>
</file>

<file path=ppt/slideLayouts/_rels/slideLayout4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7.xml"/></Relationships>
</file>

<file path=ppt/slideLayouts/_rels/slideLayout4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7.xml"/></Relationships>
</file>

<file path=ppt/slideLayouts/_rels/slideLayout4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7.xml"/></Relationships>
</file>

<file path=ppt/slideLayouts/_rels/slideLayout4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7.xml"/></Relationships>
</file>

<file path=ppt/slideLayouts/_rels/slideLayout4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7.xml"/></Relationships>
</file>

<file path=ppt/slideLayouts/_rels/slideLayout4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7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7.xml"/></Relationships>
</file>

<file path=ppt/slideLayouts/_rels/slideLayout4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8.xml"/></Relationships>
</file>

<file path=ppt/slideLayouts/_rels/slideLayout4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8.xml"/></Relationships>
</file>

<file path=ppt/slideLayouts/_rels/slideLayout4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8.xml"/></Relationships>
</file>

<file path=ppt/slideLayouts/_rels/slideLayout4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8.xml"/></Relationships>
</file>

<file path=ppt/slideLayouts/_rels/slideLayout4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8.xml"/></Relationships>
</file>

<file path=ppt/slideLayouts/_rels/slideLayout4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8.xml"/></Relationships>
</file>

<file path=ppt/slideLayouts/_rels/slideLayout4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8.xml"/></Relationships>
</file>

<file path=ppt/slideLayouts/_rels/slideLayout4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8.xml"/></Relationships>
</file>

<file path=ppt/slideLayouts/_rels/slideLayout4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8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8.xml"/></Relationships>
</file>

<file path=ppt/slideLayouts/_rels/slideLayout4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8.xml"/></Relationships>
</file>

<file path=ppt/slideLayouts/_rels/slideLayout4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9.xml"/></Relationships>
</file>

<file path=ppt/slideLayouts/_rels/slideLayout4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9.xml"/></Relationships>
</file>

<file path=ppt/slideLayouts/_rels/slideLayout4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9.xml"/></Relationships>
</file>

<file path=ppt/slideLayouts/_rels/slideLayout4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9.xml"/></Relationships>
</file>

<file path=ppt/slideLayouts/_rels/slideLayout4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9.xml"/></Relationships>
</file>

<file path=ppt/slideLayouts/_rels/slideLayout4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9.xml"/></Relationships>
</file>

<file path=ppt/slideLayouts/_rels/slideLayout4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9.xml"/></Relationships>
</file>

<file path=ppt/slideLayouts/_rels/slideLayout4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9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9.xml"/></Relationships>
</file>

<file path=ppt/slideLayouts/_rels/slideLayout4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9.xml"/></Relationships>
</file>

<file path=ppt/slideLayouts/_rels/slideLayout4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9.xml"/></Relationships>
</file>

<file path=ppt/slideLayouts/_rels/slideLayout4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9.xml"/></Relationships>
</file>

<file path=ppt/slideLayouts/_rels/slideLayout4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0.xml"/></Relationships>
</file>

<file path=ppt/slideLayouts/_rels/slideLayout4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0.xml"/></Relationships>
</file>

<file path=ppt/slideLayouts/_rels/slideLayout4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0.xml"/></Relationships>
</file>

<file path=ppt/slideLayouts/_rels/slideLayout4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0.xml"/></Relationships>
</file>

<file path=ppt/slideLayouts/_rels/slideLayout4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0.xml"/></Relationships>
</file>

<file path=ppt/slideLayouts/_rels/slideLayout4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0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0.xml"/></Relationships>
</file>

<file path=ppt/slideLayouts/_rels/slideLayout4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0.xml"/></Relationships>
</file>

<file path=ppt/slideLayouts/_rels/slideLayout4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0.xml"/></Relationships>
</file>

<file path=ppt/slideLayouts/_rels/slideLayout4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0.xml"/></Relationships>
</file>

<file path=ppt/slideLayouts/_rels/slideLayout4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0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17F265-41EF-4231-956C-67BA86AAA1FB}" type="datetimeFigureOut">
              <a:rPr lang="en-CA" smtClean="0"/>
              <a:pPr/>
              <a:t>2016-07-14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78B262-F735-4155-A0C5-5BDFC49AA616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6973491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17F265-41EF-4231-956C-67BA86AAA1FB}" type="datetimeFigureOut">
              <a:rPr lang="en-CA" smtClean="0"/>
              <a:pPr/>
              <a:t>2016-07-14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78B262-F735-4155-A0C5-5BDFC49AA616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058013913"/>
      </p:ext>
    </p:extLst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smtClean="0"/>
              <a:t>Click icon to add picture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17F265-41EF-4231-956C-67BA86AAA1FB}" type="datetimeFigureOut">
              <a:rPr lang="en-CA" smtClean="0"/>
              <a:pPr/>
              <a:t>2016-07-14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78B262-F735-4155-A0C5-5BDFC49AA616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688202279"/>
      </p:ext>
    </p:extLst>
  </p:cSld>
  <p:clrMapOvr>
    <a:masterClrMapping/>
  </p:clrMapOvr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17F265-41EF-4231-956C-67BA86AAA1FB}" type="datetimeFigureOut">
              <a:rPr lang="en-CA" smtClean="0"/>
              <a:pPr/>
              <a:t>2016-07-14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78B262-F735-4155-A0C5-5BDFC49AA616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743418170"/>
      </p:ext>
    </p:extLst>
  </p:cSld>
  <p:clrMapOvr>
    <a:masterClrMapping/>
  </p:clrMapOvr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17F265-41EF-4231-956C-67BA86AAA1FB}" type="datetimeFigureOut">
              <a:rPr lang="en-CA" smtClean="0"/>
              <a:pPr/>
              <a:t>2016-07-14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78B262-F735-4155-A0C5-5BDFC49AA616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726132422"/>
      </p:ext>
    </p:extLst>
  </p:cSld>
  <p:clrMapOvr>
    <a:masterClrMapping/>
  </p:clrMapOvr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17F265-41EF-4231-956C-67BA86AAA1FB}" type="datetimeFigureOut">
              <a:rPr lang="en-CA" smtClean="0"/>
              <a:pPr/>
              <a:t>2016-07-14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78B262-F735-4155-A0C5-5BDFC49AA616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18486959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99BB2-54BF-40CA-879B-3AF366A26ACC}" type="datetimeFigureOut">
              <a:rPr lang="en-CA" smtClean="0"/>
              <a:pPr/>
              <a:t>2016-07-14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7468B-8924-4E27-9322-2B20474255C5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710562812"/>
      </p:ext>
    </p:extLst>
  </p:cSld>
  <p:clrMapOvr>
    <a:masterClrMapping/>
  </p:clrMapOvr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99BB2-54BF-40CA-879B-3AF366A26ACC}" type="datetimeFigureOut">
              <a:rPr lang="en-CA" smtClean="0"/>
              <a:pPr/>
              <a:t>2016-07-14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7468B-8924-4E27-9322-2B20474255C5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250450758"/>
      </p:ext>
    </p:extLst>
  </p:cSld>
  <p:clrMapOvr>
    <a:masterClrMapping/>
  </p:clrMapOvr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3000" b="1" cap="all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99BB2-54BF-40CA-879B-3AF366A26ACC}" type="datetimeFigureOut">
              <a:rPr lang="en-CA" smtClean="0"/>
              <a:pPr/>
              <a:t>2016-07-14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7468B-8924-4E27-9322-2B20474255C5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61335150"/>
      </p:ext>
    </p:extLst>
  </p:cSld>
  <p:clrMapOvr>
    <a:masterClrMapping/>
  </p:clrMapOvr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99BB2-54BF-40CA-879B-3AF366A26ACC}" type="datetimeFigureOut">
              <a:rPr lang="en-CA" smtClean="0"/>
              <a:pPr/>
              <a:t>2016-07-14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7468B-8924-4E27-9322-2B20474255C5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539502010"/>
      </p:ext>
    </p:extLst>
  </p:cSld>
  <p:clrMapOvr>
    <a:masterClrMapping/>
  </p:clrMapOvr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99BB2-54BF-40CA-879B-3AF366A26ACC}" type="datetimeFigureOut">
              <a:rPr lang="en-CA" smtClean="0"/>
              <a:pPr/>
              <a:t>2016-07-14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7468B-8924-4E27-9322-2B20474255C5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083703778"/>
      </p:ext>
    </p:extLst>
  </p:cSld>
  <p:clrMapOvr>
    <a:masterClrMapping/>
  </p:clrMapOvr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99BB2-54BF-40CA-879B-3AF366A26ACC}" type="datetimeFigureOut">
              <a:rPr lang="en-CA" smtClean="0"/>
              <a:pPr/>
              <a:t>2016-07-14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7468B-8924-4E27-9322-2B20474255C5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0918378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17F265-41EF-4231-956C-67BA86AAA1FB}" type="datetimeFigureOut">
              <a:rPr lang="en-CA" smtClean="0"/>
              <a:pPr/>
              <a:t>2016-07-14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78B262-F735-4155-A0C5-5BDFC49AA616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995873753"/>
      </p:ext>
    </p:extLst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99BB2-54BF-40CA-879B-3AF366A26ACC}" type="datetimeFigureOut">
              <a:rPr lang="en-CA" smtClean="0"/>
              <a:pPr/>
              <a:t>2016-07-14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7468B-8924-4E27-9322-2B20474255C5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064923871"/>
      </p:ext>
    </p:extLst>
  </p:cSld>
  <p:clrMapOvr>
    <a:masterClrMapping/>
  </p:clrMapOvr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435102"/>
            <a:ext cx="3008313" cy="4691063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99BB2-54BF-40CA-879B-3AF366A26ACC}" type="datetimeFigureOut">
              <a:rPr lang="en-CA" smtClean="0"/>
              <a:pPr/>
              <a:t>2016-07-14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7468B-8924-4E27-9322-2B20474255C5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297465407"/>
      </p:ext>
    </p:extLst>
  </p:cSld>
  <p:clrMapOvr>
    <a:masterClrMapping/>
  </p:clrMapOvr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smtClean="0"/>
              <a:t>Click icon to add picture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99BB2-54BF-40CA-879B-3AF366A26ACC}" type="datetimeFigureOut">
              <a:rPr lang="en-CA" smtClean="0"/>
              <a:pPr/>
              <a:t>2016-07-14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7468B-8924-4E27-9322-2B20474255C5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6404613"/>
      </p:ext>
    </p:extLst>
  </p:cSld>
  <p:clrMapOvr>
    <a:masterClrMapping/>
  </p:clrMapOvr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99BB2-54BF-40CA-879B-3AF366A26ACC}" type="datetimeFigureOut">
              <a:rPr lang="en-CA" smtClean="0"/>
              <a:pPr/>
              <a:t>2016-07-14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7468B-8924-4E27-9322-2B20474255C5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069529359"/>
      </p:ext>
    </p:extLst>
  </p:cSld>
  <p:clrMapOvr>
    <a:masterClrMapping/>
  </p:clrMapOvr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99BB2-54BF-40CA-879B-3AF366A26ACC}" type="datetimeFigureOut">
              <a:rPr lang="en-CA" smtClean="0"/>
              <a:pPr/>
              <a:t>2016-07-14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7468B-8924-4E27-9322-2B20474255C5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590961298"/>
      </p:ext>
    </p:extLst>
  </p:cSld>
  <p:clrMapOvr>
    <a:masterClrMapping/>
  </p:clrMapOvr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3"/>
            <a:ext cx="7848600" cy="1927225"/>
          </a:xfrm>
        </p:spPr>
        <p:txBody>
          <a:bodyPr anchor="b">
            <a:noAutofit/>
          </a:bodyPr>
          <a:lstStyle>
            <a:lvl1pPr>
              <a:defRPr sz="405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pPr/>
              <a:t>7/14/2016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4381827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pPr/>
              <a:t>7/14/2016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377700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1"/>
            <a:ext cx="7772400" cy="2200275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7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1800">
                <a:solidFill>
                  <a:schemeClr val="tx2"/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pPr/>
              <a:t>7/14/2016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0695513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pPr/>
              <a:t>7/14/2016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263097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1500" b="0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15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pPr/>
              <a:t>7/14/2016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5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135191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17F265-41EF-4231-956C-67BA86AAA1FB}" type="datetimeFigureOut">
              <a:rPr lang="en-CA" smtClean="0"/>
              <a:pPr/>
              <a:t>2016-07-14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78B262-F735-4155-A0C5-5BDFC49AA616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54988790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pPr/>
              <a:t>7/14/2016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697681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pPr/>
              <a:t>7/14/2016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627986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1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5"/>
            <a:ext cx="2139696" cy="4243615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pPr/>
              <a:t>7/14/2016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7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96761553"/>
      </p:ext>
    </p:extLst>
  </p:cSld>
  <p:clrMapOvr>
    <a:masterClrMapping/>
  </p:clrMapOvr>
</p:sldLayout>
</file>

<file path=ppt/slideLayouts/slideLayout12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1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1" y="838202"/>
            <a:ext cx="5904391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pPr/>
              <a:t>7/14/2016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846552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pPr/>
              <a:t>7/14/2016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25772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pPr/>
              <a:t>7/14/2016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6868563"/>
      </p:ext>
    </p:extLst>
  </p:cSld>
  <p:clrMapOvr>
    <a:masterClrMapping/>
  </p:clrMapOvr>
</p:sldLayout>
</file>

<file path=ppt/slideLayouts/slideLayout12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17F265-41EF-4231-956C-67BA86AAA1FB}" type="datetimeFigureOut">
              <a:rPr lang="en-CA" smtClean="0"/>
              <a:pPr/>
              <a:t>2016-07-14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78B262-F735-4155-A0C5-5BDFC49AA616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778045963"/>
      </p:ext>
    </p:extLst>
  </p:cSld>
  <p:clrMapOvr>
    <a:masterClrMapping/>
  </p:clrMapOvr>
</p:sldLayout>
</file>

<file path=ppt/slideLayouts/slideLayout12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17F265-41EF-4231-956C-67BA86AAA1FB}" type="datetimeFigureOut">
              <a:rPr lang="en-CA" smtClean="0"/>
              <a:pPr/>
              <a:t>2016-07-14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78B262-F735-4155-A0C5-5BDFC49AA616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785764602"/>
      </p:ext>
    </p:extLst>
  </p:cSld>
  <p:clrMapOvr>
    <a:masterClrMapping/>
  </p:clrMapOvr>
</p:sldLayout>
</file>

<file path=ppt/slideLayouts/slideLayout12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3000" b="1" cap="all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17F265-41EF-4231-956C-67BA86AAA1FB}" type="datetimeFigureOut">
              <a:rPr lang="en-CA" smtClean="0"/>
              <a:pPr/>
              <a:t>2016-07-14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78B262-F735-4155-A0C5-5BDFC49AA616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697752825"/>
      </p:ext>
    </p:extLst>
  </p:cSld>
  <p:clrMapOvr>
    <a:masterClrMapping/>
  </p:clrMapOvr>
</p:sldLayout>
</file>

<file path=ppt/slideLayouts/slideLayout12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17F265-41EF-4231-956C-67BA86AAA1FB}" type="datetimeFigureOut">
              <a:rPr lang="en-CA" smtClean="0"/>
              <a:pPr/>
              <a:t>2016-07-14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78B262-F735-4155-A0C5-5BDFC49AA616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22609107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99BB2-54BF-40CA-879B-3AF366A26ACC}" type="datetimeFigureOut">
              <a:rPr lang="en-CA" smtClean="0"/>
              <a:pPr/>
              <a:t>2016-07-14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7468B-8924-4E27-9322-2B20474255C5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835894968"/>
      </p:ext>
    </p:extLst>
  </p:cSld>
  <p:clrMapOvr>
    <a:masterClrMapping/>
  </p:clrMapOvr>
</p:sldLayout>
</file>

<file path=ppt/slideLayouts/slideLayout13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17F265-41EF-4231-956C-67BA86AAA1FB}" type="datetimeFigureOut">
              <a:rPr lang="en-CA" smtClean="0"/>
              <a:pPr/>
              <a:t>2016-07-14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78B262-F735-4155-A0C5-5BDFC49AA616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982694546"/>
      </p:ext>
    </p:extLst>
  </p:cSld>
  <p:clrMapOvr>
    <a:masterClrMapping/>
  </p:clrMapOvr>
</p:sldLayout>
</file>

<file path=ppt/slideLayouts/slideLayout13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17F265-41EF-4231-956C-67BA86AAA1FB}" type="datetimeFigureOut">
              <a:rPr lang="en-CA" smtClean="0"/>
              <a:pPr/>
              <a:t>2016-07-14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78B262-F735-4155-A0C5-5BDFC49AA616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091643450"/>
      </p:ext>
    </p:extLst>
  </p:cSld>
  <p:clrMapOvr>
    <a:masterClrMapping/>
  </p:clrMapOvr>
</p:sldLayout>
</file>

<file path=ppt/slideLayouts/slideLayout13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17F265-41EF-4231-956C-67BA86AAA1FB}" type="datetimeFigureOut">
              <a:rPr lang="en-CA" smtClean="0"/>
              <a:pPr/>
              <a:t>2016-07-14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78B262-F735-4155-A0C5-5BDFC49AA616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845768483"/>
      </p:ext>
    </p:extLst>
  </p:cSld>
  <p:clrMapOvr>
    <a:masterClrMapping/>
  </p:clrMapOvr>
</p:sldLayout>
</file>

<file path=ppt/slideLayouts/slideLayout13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435102"/>
            <a:ext cx="3008313" cy="4691063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17F265-41EF-4231-956C-67BA86AAA1FB}" type="datetimeFigureOut">
              <a:rPr lang="en-CA" smtClean="0"/>
              <a:pPr/>
              <a:t>2016-07-14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78B262-F735-4155-A0C5-5BDFC49AA616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2143287"/>
      </p:ext>
    </p:extLst>
  </p:cSld>
  <p:clrMapOvr>
    <a:masterClrMapping/>
  </p:clrMapOvr>
</p:sldLayout>
</file>

<file path=ppt/slideLayouts/slideLayout13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smtClean="0"/>
              <a:t>Click icon to add picture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17F265-41EF-4231-956C-67BA86AAA1FB}" type="datetimeFigureOut">
              <a:rPr lang="en-CA" smtClean="0"/>
              <a:pPr/>
              <a:t>2016-07-14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78B262-F735-4155-A0C5-5BDFC49AA616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669019976"/>
      </p:ext>
    </p:extLst>
  </p:cSld>
  <p:clrMapOvr>
    <a:masterClrMapping/>
  </p:clrMapOvr>
</p:sldLayout>
</file>

<file path=ppt/slideLayouts/slideLayout1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17F265-41EF-4231-956C-67BA86AAA1FB}" type="datetimeFigureOut">
              <a:rPr lang="en-CA" smtClean="0"/>
              <a:pPr/>
              <a:t>2016-07-14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78B262-F735-4155-A0C5-5BDFC49AA616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408873995"/>
      </p:ext>
    </p:extLst>
  </p:cSld>
  <p:clrMapOvr>
    <a:masterClrMapping/>
  </p:clrMapOvr>
</p:sldLayout>
</file>

<file path=ppt/slideLayouts/slideLayout13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17F265-41EF-4231-956C-67BA86AAA1FB}" type="datetimeFigureOut">
              <a:rPr lang="en-CA" smtClean="0"/>
              <a:pPr/>
              <a:t>2016-07-14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78B262-F735-4155-A0C5-5BDFC49AA616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153211619"/>
      </p:ext>
    </p:extLst>
  </p:cSld>
  <p:clrMapOvr>
    <a:masterClrMapping/>
  </p:clrMapOvr>
</p:sldLayout>
</file>

<file path=ppt/slideLayouts/slideLayout1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17F265-41EF-4231-956C-67BA86AAA1FB}" type="datetimeFigureOut">
              <a:rPr lang="en-CA" smtClean="0"/>
              <a:pPr/>
              <a:t>2016-07-14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78B262-F735-4155-A0C5-5BDFC49AA616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4798995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99BB2-54BF-40CA-879B-3AF366A26ACC}" type="datetimeFigureOut">
              <a:rPr lang="en-CA" smtClean="0"/>
              <a:pPr/>
              <a:t>2016-07-14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7468B-8924-4E27-9322-2B20474255C5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156684741"/>
      </p:ext>
    </p:extLst>
  </p:cSld>
  <p:clrMapOvr>
    <a:masterClrMapping/>
  </p:clrMapOvr>
</p:sldLayout>
</file>

<file path=ppt/slideLayouts/slideLayout13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99BB2-54BF-40CA-879B-3AF366A26ACC}" type="datetimeFigureOut">
              <a:rPr lang="en-CA" smtClean="0"/>
              <a:pPr/>
              <a:t>2016-07-14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7468B-8924-4E27-9322-2B20474255C5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29468233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99BB2-54BF-40CA-879B-3AF366A26ACC}" type="datetimeFigureOut">
              <a:rPr lang="en-CA" smtClean="0"/>
              <a:pPr/>
              <a:t>2016-07-14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7468B-8924-4E27-9322-2B20474255C5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297164175"/>
      </p:ext>
    </p:extLst>
  </p:cSld>
  <p:clrMapOvr>
    <a:masterClrMapping/>
  </p:clrMapOvr>
</p:sldLayout>
</file>

<file path=ppt/slideLayouts/slideLayout14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3000" b="1" cap="all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99BB2-54BF-40CA-879B-3AF366A26ACC}" type="datetimeFigureOut">
              <a:rPr lang="en-CA" smtClean="0"/>
              <a:pPr/>
              <a:t>2016-07-14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7468B-8924-4E27-9322-2B20474255C5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229286163"/>
      </p:ext>
    </p:extLst>
  </p:cSld>
  <p:clrMapOvr>
    <a:masterClrMapping/>
  </p:clrMapOvr>
</p:sldLayout>
</file>

<file path=ppt/slideLayouts/slideLayout14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99BB2-54BF-40CA-879B-3AF366A26ACC}" type="datetimeFigureOut">
              <a:rPr lang="en-CA" smtClean="0"/>
              <a:pPr/>
              <a:t>2016-07-14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7468B-8924-4E27-9322-2B20474255C5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24506794"/>
      </p:ext>
    </p:extLst>
  </p:cSld>
  <p:clrMapOvr>
    <a:masterClrMapping/>
  </p:clrMapOvr>
</p:sldLayout>
</file>

<file path=ppt/slideLayouts/slideLayout14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99BB2-54BF-40CA-879B-3AF366A26ACC}" type="datetimeFigureOut">
              <a:rPr lang="en-CA" smtClean="0"/>
              <a:pPr/>
              <a:t>2016-07-14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7468B-8924-4E27-9322-2B20474255C5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110446657"/>
      </p:ext>
    </p:extLst>
  </p:cSld>
  <p:clrMapOvr>
    <a:masterClrMapping/>
  </p:clrMapOvr>
</p:sldLayout>
</file>

<file path=ppt/slideLayouts/slideLayout14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99BB2-54BF-40CA-879B-3AF366A26ACC}" type="datetimeFigureOut">
              <a:rPr lang="en-CA" smtClean="0"/>
              <a:pPr/>
              <a:t>2016-07-14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7468B-8924-4E27-9322-2B20474255C5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814621138"/>
      </p:ext>
    </p:extLst>
  </p:cSld>
  <p:clrMapOvr>
    <a:masterClrMapping/>
  </p:clrMapOvr>
</p:sldLayout>
</file>

<file path=ppt/slideLayouts/slideLayout14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99BB2-54BF-40CA-879B-3AF366A26ACC}" type="datetimeFigureOut">
              <a:rPr lang="en-CA" smtClean="0"/>
              <a:pPr/>
              <a:t>2016-07-14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7468B-8924-4E27-9322-2B20474255C5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08497592"/>
      </p:ext>
    </p:extLst>
  </p:cSld>
  <p:clrMapOvr>
    <a:masterClrMapping/>
  </p:clrMapOvr>
</p:sldLayout>
</file>

<file path=ppt/slideLayouts/slideLayout14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435102"/>
            <a:ext cx="3008313" cy="4691063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99BB2-54BF-40CA-879B-3AF366A26ACC}" type="datetimeFigureOut">
              <a:rPr lang="en-CA" smtClean="0"/>
              <a:pPr/>
              <a:t>2016-07-14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7468B-8924-4E27-9322-2B20474255C5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31680755"/>
      </p:ext>
    </p:extLst>
  </p:cSld>
  <p:clrMapOvr>
    <a:masterClrMapping/>
  </p:clrMapOvr>
</p:sldLayout>
</file>

<file path=ppt/slideLayouts/slideLayout14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smtClean="0"/>
              <a:t>Click icon to add picture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99BB2-54BF-40CA-879B-3AF366A26ACC}" type="datetimeFigureOut">
              <a:rPr lang="en-CA" smtClean="0"/>
              <a:pPr/>
              <a:t>2016-07-14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7468B-8924-4E27-9322-2B20474255C5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254998605"/>
      </p:ext>
    </p:extLst>
  </p:cSld>
  <p:clrMapOvr>
    <a:masterClrMapping/>
  </p:clrMapOvr>
</p:sldLayout>
</file>

<file path=ppt/slideLayouts/slideLayout14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99BB2-54BF-40CA-879B-3AF366A26ACC}" type="datetimeFigureOut">
              <a:rPr lang="en-CA" smtClean="0"/>
              <a:pPr/>
              <a:t>2016-07-14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7468B-8924-4E27-9322-2B20474255C5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352846752"/>
      </p:ext>
    </p:extLst>
  </p:cSld>
  <p:clrMapOvr>
    <a:masterClrMapping/>
  </p:clrMapOvr>
</p:sldLayout>
</file>

<file path=ppt/slideLayouts/slideLayout14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99BB2-54BF-40CA-879B-3AF366A26ACC}" type="datetimeFigureOut">
              <a:rPr lang="en-CA" smtClean="0"/>
              <a:pPr/>
              <a:t>2016-07-14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7468B-8924-4E27-9322-2B20474255C5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440207476"/>
      </p:ext>
    </p:extLst>
  </p:cSld>
  <p:clrMapOvr>
    <a:masterClrMapping/>
  </p:clrMapOvr>
</p:sldLayout>
</file>

<file path=ppt/slideLayouts/slideLayout14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3"/>
            <a:ext cx="7848600" cy="1927225"/>
          </a:xfrm>
        </p:spPr>
        <p:txBody>
          <a:bodyPr anchor="b">
            <a:noAutofit/>
          </a:bodyPr>
          <a:lstStyle>
            <a:lvl1pPr>
              <a:defRPr sz="405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pPr/>
              <a:t>7/14/2016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6555056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99BB2-54BF-40CA-879B-3AF366A26ACC}" type="datetimeFigureOut">
              <a:rPr lang="en-CA" smtClean="0"/>
              <a:pPr/>
              <a:t>2016-07-14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7468B-8924-4E27-9322-2B20474255C5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053275459"/>
      </p:ext>
    </p:extLst>
  </p:cSld>
  <p:clrMapOvr>
    <a:masterClrMapping/>
  </p:clrMapOvr>
</p:sldLayout>
</file>

<file path=ppt/slideLayouts/slideLayout15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pPr/>
              <a:t>7/14/2016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508697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1"/>
            <a:ext cx="7772400" cy="2200275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7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1800">
                <a:solidFill>
                  <a:schemeClr val="tx2"/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pPr/>
              <a:t>7/14/2016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9214930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15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pPr/>
              <a:t>7/14/2016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744341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1500" b="0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15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pPr/>
              <a:t>7/14/2016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5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91249938"/>
      </p:ext>
    </p:extLst>
  </p:cSld>
  <p:clrMapOvr>
    <a:masterClrMapping/>
  </p:clrMapOvr>
</p:sldLayout>
</file>

<file path=ppt/slideLayouts/slideLayout15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pPr/>
              <a:t>7/14/2016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965082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pPr/>
              <a:t>7/14/2016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627692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1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5"/>
            <a:ext cx="2139696" cy="4243615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pPr/>
              <a:t>7/14/2016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7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35149362"/>
      </p:ext>
    </p:extLst>
  </p:cSld>
  <p:clrMapOvr>
    <a:masterClrMapping/>
  </p:clrMapOvr>
</p:sldLayout>
</file>

<file path=ppt/slideLayouts/slideLayout15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1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1" y="838202"/>
            <a:ext cx="5904391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pPr/>
              <a:t>7/14/2016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538636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pPr/>
              <a:t>7/14/2016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924463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pPr/>
              <a:t>7/14/2016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242960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99BB2-54BF-40CA-879B-3AF366A26ACC}" type="datetimeFigureOut">
              <a:rPr lang="en-CA" smtClean="0"/>
              <a:pPr/>
              <a:t>2016-07-14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7468B-8924-4E27-9322-2B20474255C5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054719340"/>
      </p:ext>
    </p:extLst>
  </p:cSld>
  <p:clrMapOvr>
    <a:masterClrMapping/>
  </p:clrMapOvr>
</p:sldLayout>
</file>

<file path=ppt/slideLayouts/slideLayout16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17F265-41EF-4231-956C-67BA86AAA1FB}" type="datetimeFigureOut">
              <a:rPr lang="en-CA" smtClean="0"/>
              <a:pPr/>
              <a:t>2016-07-14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78B262-F735-4155-A0C5-5BDFC49AA616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439133177"/>
      </p:ext>
    </p:extLst>
  </p:cSld>
  <p:clrMapOvr>
    <a:masterClrMapping/>
  </p:clrMapOvr>
</p:sldLayout>
</file>

<file path=ppt/slideLayouts/slideLayout16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17F265-41EF-4231-956C-67BA86AAA1FB}" type="datetimeFigureOut">
              <a:rPr lang="en-CA" smtClean="0"/>
              <a:pPr/>
              <a:t>2016-07-14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78B262-F735-4155-A0C5-5BDFC49AA616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719005982"/>
      </p:ext>
    </p:extLst>
  </p:cSld>
  <p:clrMapOvr>
    <a:masterClrMapping/>
  </p:clrMapOvr>
</p:sldLayout>
</file>

<file path=ppt/slideLayouts/slideLayout16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3000" b="1" cap="all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17F265-41EF-4231-956C-67BA86AAA1FB}" type="datetimeFigureOut">
              <a:rPr lang="en-CA" smtClean="0"/>
              <a:pPr/>
              <a:t>2016-07-14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78B262-F735-4155-A0C5-5BDFC49AA616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357982519"/>
      </p:ext>
    </p:extLst>
  </p:cSld>
  <p:clrMapOvr>
    <a:masterClrMapping/>
  </p:clrMapOvr>
</p:sldLayout>
</file>

<file path=ppt/slideLayouts/slideLayout16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17F265-41EF-4231-956C-67BA86AAA1FB}" type="datetimeFigureOut">
              <a:rPr lang="en-CA" smtClean="0"/>
              <a:pPr/>
              <a:t>2016-07-14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78B262-F735-4155-A0C5-5BDFC49AA616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382034531"/>
      </p:ext>
    </p:extLst>
  </p:cSld>
  <p:clrMapOvr>
    <a:masterClrMapping/>
  </p:clrMapOvr>
</p:sldLayout>
</file>

<file path=ppt/slideLayouts/slideLayout16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17F265-41EF-4231-956C-67BA86AAA1FB}" type="datetimeFigureOut">
              <a:rPr lang="en-CA" smtClean="0"/>
              <a:pPr/>
              <a:t>2016-07-14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78B262-F735-4155-A0C5-5BDFC49AA616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818998154"/>
      </p:ext>
    </p:extLst>
  </p:cSld>
  <p:clrMapOvr>
    <a:masterClrMapping/>
  </p:clrMapOvr>
</p:sldLayout>
</file>

<file path=ppt/slideLayouts/slideLayout16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17F265-41EF-4231-956C-67BA86AAA1FB}" type="datetimeFigureOut">
              <a:rPr lang="en-CA" smtClean="0"/>
              <a:pPr/>
              <a:t>2016-07-14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78B262-F735-4155-A0C5-5BDFC49AA616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72222531"/>
      </p:ext>
    </p:extLst>
  </p:cSld>
  <p:clrMapOvr>
    <a:masterClrMapping/>
  </p:clrMapOvr>
</p:sldLayout>
</file>

<file path=ppt/slideLayouts/slideLayout16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17F265-41EF-4231-956C-67BA86AAA1FB}" type="datetimeFigureOut">
              <a:rPr lang="en-CA" smtClean="0"/>
              <a:pPr/>
              <a:t>2016-07-14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78B262-F735-4155-A0C5-5BDFC49AA616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738901428"/>
      </p:ext>
    </p:extLst>
  </p:cSld>
  <p:clrMapOvr>
    <a:masterClrMapping/>
  </p:clrMapOvr>
</p:sldLayout>
</file>

<file path=ppt/slideLayouts/slideLayout16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435102"/>
            <a:ext cx="3008313" cy="4691063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17F265-41EF-4231-956C-67BA86AAA1FB}" type="datetimeFigureOut">
              <a:rPr lang="en-CA" smtClean="0"/>
              <a:pPr/>
              <a:t>2016-07-14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78B262-F735-4155-A0C5-5BDFC49AA616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436833627"/>
      </p:ext>
    </p:extLst>
  </p:cSld>
  <p:clrMapOvr>
    <a:masterClrMapping/>
  </p:clrMapOvr>
</p:sldLayout>
</file>

<file path=ppt/slideLayouts/slideLayout16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smtClean="0"/>
              <a:t>Click icon to add picture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17F265-41EF-4231-956C-67BA86AAA1FB}" type="datetimeFigureOut">
              <a:rPr lang="en-CA" smtClean="0"/>
              <a:pPr/>
              <a:t>2016-07-14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78B262-F735-4155-A0C5-5BDFC49AA616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92636490"/>
      </p:ext>
    </p:extLst>
  </p:cSld>
  <p:clrMapOvr>
    <a:masterClrMapping/>
  </p:clrMapOvr>
</p:sldLayout>
</file>

<file path=ppt/slideLayouts/slideLayout16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17F265-41EF-4231-956C-67BA86AAA1FB}" type="datetimeFigureOut">
              <a:rPr lang="en-CA" smtClean="0"/>
              <a:pPr/>
              <a:t>2016-07-14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78B262-F735-4155-A0C5-5BDFC49AA616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4383948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99BB2-54BF-40CA-879B-3AF366A26ACC}" type="datetimeFigureOut">
              <a:rPr lang="en-CA" smtClean="0"/>
              <a:pPr/>
              <a:t>2016-07-14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7468B-8924-4E27-9322-2B20474255C5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1896306"/>
      </p:ext>
    </p:extLst>
  </p:cSld>
  <p:clrMapOvr>
    <a:masterClrMapping/>
  </p:clrMapOvr>
</p:sldLayout>
</file>

<file path=ppt/slideLayouts/slideLayout17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17F265-41EF-4231-956C-67BA86AAA1FB}" type="datetimeFigureOut">
              <a:rPr lang="en-CA" smtClean="0"/>
              <a:pPr/>
              <a:t>2016-07-14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78B262-F735-4155-A0C5-5BDFC49AA616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666678981"/>
      </p:ext>
    </p:extLst>
  </p:cSld>
  <p:clrMapOvr>
    <a:masterClrMapping/>
  </p:clrMapOvr>
</p:sldLayout>
</file>

<file path=ppt/slideLayouts/slideLayout17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17F265-41EF-4231-956C-67BA86AAA1FB}" type="datetimeFigureOut">
              <a:rPr lang="en-CA" smtClean="0"/>
              <a:pPr/>
              <a:t>2016-07-14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78B262-F735-4155-A0C5-5BDFC49AA616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81377840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99BB2-54BF-40CA-879B-3AF366A26ACC}" type="datetimeFigureOut">
              <a:rPr lang="en-CA" smtClean="0"/>
              <a:pPr/>
              <a:t>2016-07-14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7468B-8924-4E27-9322-2B20474255C5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964360657"/>
      </p:ext>
    </p:extLst>
  </p:cSld>
  <p:clrMapOvr>
    <a:masterClrMapping/>
  </p:clrMapOvr>
</p:sldLayout>
</file>

<file path=ppt/slideLayouts/slideLayout17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99BB2-54BF-40CA-879B-3AF366A26ACC}" type="datetimeFigureOut">
              <a:rPr lang="en-CA" smtClean="0"/>
              <a:pPr/>
              <a:t>2016-07-14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7468B-8924-4E27-9322-2B20474255C5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22761482"/>
      </p:ext>
    </p:extLst>
  </p:cSld>
  <p:clrMapOvr>
    <a:masterClrMapping/>
  </p:clrMapOvr>
</p:sldLayout>
</file>

<file path=ppt/slideLayouts/slideLayout17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3000" b="1" cap="all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99BB2-54BF-40CA-879B-3AF366A26ACC}" type="datetimeFigureOut">
              <a:rPr lang="en-CA" smtClean="0"/>
              <a:pPr/>
              <a:t>2016-07-14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7468B-8924-4E27-9322-2B20474255C5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3651235"/>
      </p:ext>
    </p:extLst>
  </p:cSld>
  <p:clrMapOvr>
    <a:masterClrMapping/>
  </p:clrMapOvr>
</p:sldLayout>
</file>

<file path=ppt/slideLayouts/slideLayout17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99BB2-54BF-40CA-879B-3AF366A26ACC}" type="datetimeFigureOut">
              <a:rPr lang="en-CA" smtClean="0"/>
              <a:pPr/>
              <a:t>2016-07-14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7468B-8924-4E27-9322-2B20474255C5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66884786"/>
      </p:ext>
    </p:extLst>
  </p:cSld>
  <p:clrMapOvr>
    <a:masterClrMapping/>
  </p:clrMapOvr>
</p:sldLayout>
</file>

<file path=ppt/slideLayouts/slideLayout17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99BB2-54BF-40CA-879B-3AF366A26ACC}" type="datetimeFigureOut">
              <a:rPr lang="en-CA" smtClean="0"/>
              <a:pPr/>
              <a:t>2016-07-14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7468B-8924-4E27-9322-2B20474255C5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232388805"/>
      </p:ext>
    </p:extLst>
  </p:cSld>
  <p:clrMapOvr>
    <a:masterClrMapping/>
  </p:clrMapOvr>
</p:sldLayout>
</file>

<file path=ppt/slideLayouts/slideLayout17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99BB2-54BF-40CA-879B-3AF366A26ACC}" type="datetimeFigureOut">
              <a:rPr lang="en-CA" smtClean="0"/>
              <a:pPr/>
              <a:t>2016-07-14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7468B-8924-4E27-9322-2B20474255C5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278133231"/>
      </p:ext>
    </p:extLst>
  </p:cSld>
  <p:clrMapOvr>
    <a:masterClrMapping/>
  </p:clrMapOvr>
</p:sldLayout>
</file>

<file path=ppt/slideLayouts/slideLayout17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99BB2-54BF-40CA-879B-3AF366A26ACC}" type="datetimeFigureOut">
              <a:rPr lang="en-CA" smtClean="0"/>
              <a:pPr/>
              <a:t>2016-07-14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7468B-8924-4E27-9322-2B20474255C5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353371340"/>
      </p:ext>
    </p:extLst>
  </p:cSld>
  <p:clrMapOvr>
    <a:masterClrMapping/>
  </p:clrMapOvr>
</p:sldLayout>
</file>

<file path=ppt/slideLayouts/slideLayout17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435102"/>
            <a:ext cx="3008313" cy="4691063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99BB2-54BF-40CA-879B-3AF366A26ACC}" type="datetimeFigureOut">
              <a:rPr lang="en-CA" smtClean="0"/>
              <a:pPr/>
              <a:t>2016-07-14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7468B-8924-4E27-9322-2B20474255C5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17790841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99BB2-54BF-40CA-879B-3AF366A26ACC}" type="datetimeFigureOut">
              <a:rPr lang="en-CA" smtClean="0"/>
              <a:pPr/>
              <a:t>2016-07-14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7468B-8924-4E27-9322-2B20474255C5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644062306"/>
      </p:ext>
    </p:extLst>
  </p:cSld>
  <p:clrMapOvr>
    <a:masterClrMapping/>
  </p:clrMapOvr>
</p:sldLayout>
</file>

<file path=ppt/slideLayouts/slideLayout18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smtClean="0"/>
              <a:t>Click icon to add picture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99BB2-54BF-40CA-879B-3AF366A26ACC}" type="datetimeFigureOut">
              <a:rPr lang="en-CA" smtClean="0"/>
              <a:pPr/>
              <a:t>2016-07-14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7468B-8924-4E27-9322-2B20474255C5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562841061"/>
      </p:ext>
    </p:extLst>
  </p:cSld>
  <p:clrMapOvr>
    <a:masterClrMapping/>
  </p:clrMapOvr>
</p:sldLayout>
</file>

<file path=ppt/slideLayouts/slideLayout18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99BB2-54BF-40CA-879B-3AF366A26ACC}" type="datetimeFigureOut">
              <a:rPr lang="en-CA" smtClean="0"/>
              <a:pPr/>
              <a:t>2016-07-14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7468B-8924-4E27-9322-2B20474255C5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967046069"/>
      </p:ext>
    </p:extLst>
  </p:cSld>
  <p:clrMapOvr>
    <a:masterClrMapping/>
  </p:clrMapOvr>
</p:sldLayout>
</file>

<file path=ppt/slideLayouts/slideLayout18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99BB2-54BF-40CA-879B-3AF366A26ACC}" type="datetimeFigureOut">
              <a:rPr lang="en-CA" smtClean="0"/>
              <a:pPr/>
              <a:t>2016-07-14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7468B-8924-4E27-9322-2B20474255C5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40780487"/>
      </p:ext>
    </p:extLst>
  </p:cSld>
  <p:clrMapOvr>
    <a:masterClrMapping/>
  </p:clrMapOvr>
</p:sldLayout>
</file>

<file path=ppt/slideLayouts/slideLayout18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3"/>
            <a:ext cx="7848600" cy="1927225"/>
          </a:xfrm>
        </p:spPr>
        <p:txBody>
          <a:bodyPr anchor="b">
            <a:noAutofit/>
          </a:bodyPr>
          <a:lstStyle>
            <a:lvl1pPr>
              <a:defRPr sz="450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>
            <a:normAutofit/>
          </a:bodyPr>
          <a:lstStyle>
            <a:lvl1pPr marL="0" indent="0" algn="l">
              <a:buNone/>
              <a:defRPr sz="3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pPr/>
              <a:t>7/14/2016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654761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pPr/>
              <a:t>7/14/2016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054866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1"/>
            <a:ext cx="7772400" cy="2200275"/>
          </a:xfrm>
        </p:spPr>
        <p:txBody>
          <a:bodyPr anchor="b">
            <a:normAutofit/>
          </a:bodyPr>
          <a:lstStyle>
            <a:lvl1pPr algn="l">
              <a:defRPr sz="45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7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3000">
                <a:solidFill>
                  <a:schemeClr val="tx2"/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pPr/>
              <a:t>7/14/2016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5890886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pPr/>
              <a:t>7/14/2016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526524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1500" b="0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15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pPr/>
              <a:t>7/14/2016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5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75542600"/>
      </p:ext>
    </p:extLst>
  </p:cSld>
  <p:clrMapOvr>
    <a:masterClrMapping/>
  </p:clrMapOvr>
</p:sldLayout>
</file>

<file path=ppt/slideLayouts/slideLayout18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pPr/>
              <a:t>7/14/2016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693361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pPr/>
              <a:t>7/14/2016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838797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99BB2-54BF-40CA-879B-3AF366A26ACC}" type="datetimeFigureOut">
              <a:rPr lang="en-CA" smtClean="0"/>
              <a:pPr/>
              <a:t>2016-07-14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7468B-8924-4E27-9322-2B20474255C5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79047665"/>
      </p:ext>
    </p:extLst>
  </p:cSld>
  <p:clrMapOvr>
    <a:masterClrMapping/>
  </p:clrMapOvr>
</p:sldLayout>
</file>

<file path=ppt/slideLayouts/slideLayout19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2800"/>
            </a:lvl1pPr>
            <a:lvl2pPr>
              <a:defRPr sz="20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5"/>
            <a:ext cx="2139696" cy="4243615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pPr/>
              <a:t>7/14/2016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7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05432021"/>
      </p:ext>
    </p:extLst>
  </p:cSld>
  <p:clrMapOvr>
    <a:masterClrMapping/>
  </p:clrMapOvr>
</p:sldLayout>
</file>

<file path=ppt/slideLayouts/slideLayout19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1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1" y="838202"/>
            <a:ext cx="5904391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pPr/>
              <a:t>7/14/2016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741638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pPr/>
              <a:t>7/14/2016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409044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pPr/>
              <a:t>7/14/2016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7626433"/>
      </p:ext>
    </p:extLst>
  </p:cSld>
  <p:clrMapOvr>
    <a:masterClrMapping/>
  </p:clrMapOvr>
</p:sldLayout>
</file>

<file path=ppt/slideLayouts/slideLayout19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17F265-41EF-4231-956C-67BA86AAA1FB}" type="datetimeFigureOut">
              <a:rPr lang="en-CA" smtClean="0"/>
              <a:pPr/>
              <a:t>2016-07-14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78B262-F735-4155-A0C5-5BDFC49AA616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59811283"/>
      </p:ext>
    </p:extLst>
  </p:cSld>
  <p:clrMapOvr>
    <a:masterClrMapping/>
  </p:clrMapOvr>
</p:sldLayout>
</file>

<file path=ppt/slideLayouts/slideLayout19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17F265-41EF-4231-956C-67BA86AAA1FB}" type="datetimeFigureOut">
              <a:rPr lang="en-CA" smtClean="0"/>
              <a:pPr/>
              <a:t>2016-07-14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78B262-F735-4155-A0C5-5BDFC49AA616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201667710"/>
      </p:ext>
    </p:extLst>
  </p:cSld>
  <p:clrMapOvr>
    <a:masterClrMapping/>
  </p:clrMapOvr>
</p:sldLayout>
</file>

<file path=ppt/slideLayouts/slideLayout19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3000" b="1" cap="all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17F265-41EF-4231-956C-67BA86AAA1FB}" type="datetimeFigureOut">
              <a:rPr lang="en-CA" smtClean="0"/>
              <a:pPr/>
              <a:t>2016-07-14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78B262-F735-4155-A0C5-5BDFC49AA616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882686966"/>
      </p:ext>
    </p:extLst>
  </p:cSld>
  <p:clrMapOvr>
    <a:masterClrMapping/>
  </p:clrMapOvr>
</p:sldLayout>
</file>

<file path=ppt/slideLayouts/slideLayout19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17F265-41EF-4231-956C-67BA86AAA1FB}" type="datetimeFigureOut">
              <a:rPr lang="en-CA" smtClean="0"/>
              <a:pPr/>
              <a:t>2016-07-14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78B262-F735-4155-A0C5-5BDFC49AA616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438600085"/>
      </p:ext>
    </p:extLst>
  </p:cSld>
  <p:clrMapOvr>
    <a:masterClrMapping/>
  </p:clrMapOvr>
</p:sldLayout>
</file>

<file path=ppt/slideLayouts/slideLayout19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17F265-41EF-4231-956C-67BA86AAA1FB}" type="datetimeFigureOut">
              <a:rPr lang="en-CA" smtClean="0"/>
              <a:pPr/>
              <a:t>2016-07-14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78B262-F735-4155-A0C5-5BDFC49AA616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55134337"/>
      </p:ext>
    </p:extLst>
  </p:cSld>
  <p:clrMapOvr>
    <a:masterClrMapping/>
  </p:clrMapOvr>
</p:sldLayout>
</file>

<file path=ppt/slideLayouts/slideLayout19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17F265-41EF-4231-956C-67BA86AAA1FB}" type="datetimeFigureOut">
              <a:rPr lang="en-CA" smtClean="0"/>
              <a:pPr/>
              <a:t>2016-07-14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78B262-F735-4155-A0C5-5BDFC49AA616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1073898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17F265-41EF-4231-956C-67BA86AAA1FB}" type="datetimeFigureOut">
              <a:rPr lang="en-CA" smtClean="0"/>
              <a:pPr/>
              <a:t>2016-07-14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78B262-F735-4155-A0C5-5BDFC49AA616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99564488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99BB2-54BF-40CA-879B-3AF366A26ACC}" type="datetimeFigureOut">
              <a:rPr lang="en-CA" smtClean="0"/>
              <a:pPr/>
              <a:t>2016-07-14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7468B-8924-4E27-9322-2B20474255C5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244046778"/>
      </p:ext>
    </p:extLst>
  </p:cSld>
  <p:clrMapOvr>
    <a:masterClrMapping/>
  </p:clrMapOvr>
</p:sldLayout>
</file>

<file path=ppt/slideLayouts/slideLayout20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17F265-41EF-4231-956C-67BA86AAA1FB}" type="datetimeFigureOut">
              <a:rPr lang="en-CA" smtClean="0"/>
              <a:pPr/>
              <a:t>2016-07-14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78B262-F735-4155-A0C5-5BDFC49AA616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727877805"/>
      </p:ext>
    </p:extLst>
  </p:cSld>
  <p:clrMapOvr>
    <a:masterClrMapping/>
  </p:clrMapOvr>
</p:sldLayout>
</file>

<file path=ppt/slideLayouts/slideLayout20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435102"/>
            <a:ext cx="3008313" cy="4691063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17F265-41EF-4231-956C-67BA86AAA1FB}" type="datetimeFigureOut">
              <a:rPr lang="en-CA" smtClean="0"/>
              <a:pPr/>
              <a:t>2016-07-14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78B262-F735-4155-A0C5-5BDFC49AA616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883195315"/>
      </p:ext>
    </p:extLst>
  </p:cSld>
  <p:clrMapOvr>
    <a:masterClrMapping/>
  </p:clrMapOvr>
</p:sldLayout>
</file>

<file path=ppt/slideLayouts/slideLayout20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smtClean="0"/>
              <a:t>Click icon to add picture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17F265-41EF-4231-956C-67BA86AAA1FB}" type="datetimeFigureOut">
              <a:rPr lang="en-CA" smtClean="0"/>
              <a:pPr/>
              <a:t>2016-07-14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78B262-F735-4155-A0C5-5BDFC49AA616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63849174"/>
      </p:ext>
    </p:extLst>
  </p:cSld>
  <p:clrMapOvr>
    <a:masterClrMapping/>
  </p:clrMapOvr>
</p:sldLayout>
</file>

<file path=ppt/slideLayouts/slideLayout20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17F265-41EF-4231-956C-67BA86AAA1FB}" type="datetimeFigureOut">
              <a:rPr lang="en-CA" smtClean="0"/>
              <a:pPr/>
              <a:t>2016-07-14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78B262-F735-4155-A0C5-5BDFC49AA616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57914253"/>
      </p:ext>
    </p:extLst>
  </p:cSld>
  <p:clrMapOvr>
    <a:masterClrMapping/>
  </p:clrMapOvr>
</p:sldLayout>
</file>

<file path=ppt/slideLayouts/slideLayout20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17F265-41EF-4231-956C-67BA86AAA1FB}" type="datetimeFigureOut">
              <a:rPr lang="en-CA" smtClean="0"/>
              <a:pPr/>
              <a:t>2016-07-14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78B262-F735-4155-A0C5-5BDFC49AA616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684832411"/>
      </p:ext>
    </p:extLst>
  </p:cSld>
  <p:clrMapOvr>
    <a:masterClrMapping/>
  </p:clrMapOvr>
</p:sldLayout>
</file>

<file path=ppt/slideLayouts/slideLayout20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17F265-41EF-4231-956C-67BA86AAA1FB}" type="datetimeFigureOut">
              <a:rPr lang="en-CA" smtClean="0"/>
              <a:pPr/>
              <a:t>2016-07-14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78B262-F735-4155-A0C5-5BDFC49AA616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5304940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99BB2-54BF-40CA-879B-3AF366A26ACC}" type="datetimeFigureOut">
              <a:rPr lang="en-CA" smtClean="0"/>
              <a:pPr/>
              <a:t>2016-07-14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7468B-8924-4E27-9322-2B20474255C5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118454514"/>
      </p:ext>
    </p:extLst>
  </p:cSld>
  <p:clrMapOvr>
    <a:masterClrMapping/>
  </p:clrMapOvr>
</p:sldLayout>
</file>

<file path=ppt/slideLayouts/slideLayout20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99BB2-54BF-40CA-879B-3AF366A26ACC}" type="datetimeFigureOut">
              <a:rPr lang="en-CA" smtClean="0"/>
              <a:pPr/>
              <a:t>2016-07-14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7468B-8924-4E27-9322-2B20474255C5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17999665"/>
      </p:ext>
    </p:extLst>
  </p:cSld>
  <p:clrMapOvr>
    <a:masterClrMapping/>
  </p:clrMapOvr>
</p:sldLayout>
</file>

<file path=ppt/slideLayouts/slideLayout20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3000" b="1" cap="all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99BB2-54BF-40CA-879B-3AF366A26ACC}" type="datetimeFigureOut">
              <a:rPr lang="en-CA" smtClean="0"/>
              <a:pPr/>
              <a:t>2016-07-14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7468B-8924-4E27-9322-2B20474255C5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706777637"/>
      </p:ext>
    </p:extLst>
  </p:cSld>
  <p:clrMapOvr>
    <a:masterClrMapping/>
  </p:clrMapOvr>
</p:sldLayout>
</file>

<file path=ppt/slideLayouts/slideLayout20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99BB2-54BF-40CA-879B-3AF366A26ACC}" type="datetimeFigureOut">
              <a:rPr lang="en-CA" smtClean="0"/>
              <a:pPr/>
              <a:t>2016-07-14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7468B-8924-4E27-9322-2B20474255C5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1069864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99BB2-54BF-40CA-879B-3AF366A26ACC}" type="datetimeFigureOut">
              <a:rPr lang="en-CA" smtClean="0"/>
              <a:pPr/>
              <a:t>2016-07-14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7468B-8924-4E27-9322-2B20474255C5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712670655"/>
      </p:ext>
    </p:extLst>
  </p:cSld>
  <p:clrMapOvr>
    <a:masterClrMapping/>
  </p:clrMapOvr>
</p:sldLayout>
</file>

<file path=ppt/slideLayouts/slideLayout21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99BB2-54BF-40CA-879B-3AF366A26ACC}" type="datetimeFigureOut">
              <a:rPr lang="en-CA" smtClean="0"/>
              <a:pPr/>
              <a:t>2016-07-14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7468B-8924-4E27-9322-2B20474255C5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290033"/>
      </p:ext>
    </p:extLst>
  </p:cSld>
  <p:clrMapOvr>
    <a:masterClrMapping/>
  </p:clrMapOvr>
</p:sldLayout>
</file>

<file path=ppt/slideLayouts/slideLayout2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99BB2-54BF-40CA-879B-3AF366A26ACC}" type="datetimeFigureOut">
              <a:rPr lang="en-CA" smtClean="0"/>
              <a:pPr/>
              <a:t>2016-07-14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7468B-8924-4E27-9322-2B20474255C5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406411918"/>
      </p:ext>
    </p:extLst>
  </p:cSld>
  <p:clrMapOvr>
    <a:masterClrMapping/>
  </p:clrMapOvr>
</p:sldLayout>
</file>

<file path=ppt/slideLayouts/slideLayout2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99BB2-54BF-40CA-879B-3AF366A26ACC}" type="datetimeFigureOut">
              <a:rPr lang="en-CA" smtClean="0"/>
              <a:pPr/>
              <a:t>2016-07-14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7468B-8924-4E27-9322-2B20474255C5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876666317"/>
      </p:ext>
    </p:extLst>
  </p:cSld>
  <p:clrMapOvr>
    <a:masterClrMapping/>
  </p:clrMapOvr>
</p:sldLayout>
</file>

<file path=ppt/slideLayouts/slideLayout21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435102"/>
            <a:ext cx="3008313" cy="4691063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99BB2-54BF-40CA-879B-3AF366A26ACC}" type="datetimeFigureOut">
              <a:rPr lang="en-CA" smtClean="0"/>
              <a:pPr/>
              <a:t>2016-07-14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7468B-8924-4E27-9322-2B20474255C5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010491780"/>
      </p:ext>
    </p:extLst>
  </p:cSld>
  <p:clrMapOvr>
    <a:masterClrMapping/>
  </p:clrMapOvr>
</p:sldLayout>
</file>

<file path=ppt/slideLayouts/slideLayout21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smtClean="0"/>
              <a:t>Click icon to add picture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99BB2-54BF-40CA-879B-3AF366A26ACC}" type="datetimeFigureOut">
              <a:rPr lang="en-CA" smtClean="0"/>
              <a:pPr/>
              <a:t>2016-07-14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7468B-8924-4E27-9322-2B20474255C5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592008610"/>
      </p:ext>
    </p:extLst>
  </p:cSld>
  <p:clrMapOvr>
    <a:masterClrMapping/>
  </p:clrMapOvr>
</p:sldLayout>
</file>

<file path=ppt/slideLayouts/slideLayout2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99BB2-54BF-40CA-879B-3AF366A26ACC}" type="datetimeFigureOut">
              <a:rPr lang="en-CA" smtClean="0"/>
              <a:pPr/>
              <a:t>2016-07-14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7468B-8924-4E27-9322-2B20474255C5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793364937"/>
      </p:ext>
    </p:extLst>
  </p:cSld>
  <p:clrMapOvr>
    <a:masterClrMapping/>
  </p:clrMapOvr>
</p:sldLayout>
</file>

<file path=ppt/slideLayouts/slideLayout2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99BB2-54BF-40CA-879B-3AF366A26ACC}" type="datetimeFigureOut">
              <a:rPr lang="en-CA" smtClean="0"/>
              <a:pPr/>
              <a:t>2016-07-14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7468B-8924-4E27-9322-2B20474255C5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998336805"/>
      </p:ext>
    </p:extLst>
  </p:cSld>
  <p:clrMapOvr>
    <a:masterClrMapping/>
  </p:clrMapOvr>
</p:sldLayout>
</file>

<file path=ppt/slideLayouts/slideLayout2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3"/>
            <a:ext cx="7848600" cy="1927225"/>
          </a:xfrm>
        </p:spPr>
        <p:txBody>
          <a:bodyPr anchor="b">
            <a:noAutofit/>
          </a:bodyPr>
          <a:lstStyle>
            <a:lvl1pPr>
              <a:defRPr sz="405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pPr/>
              <a:t>7/14/2016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6433642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pPr/>
              <a:t>7/14/2016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753978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1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1"/>
            <a:ext cx="7772400" cy="2200275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7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1800">
                <a:solidFill>
                  <a:schemeClr val="tx2"/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pPr/>
              <a:t>7/14/2016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9323480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99BB2-54BF-40CA-879B-3AF366A26ACC}" type="datetimeFigureOut">
              <a:rPr lang="en-CA" smtClean="0"/>
              <a:pPr/>
              <a:t>2016-07-14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7468B-8924-4E27-9322-2B20474255C5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92961837"/>
      </p:ext>
    </p:extLst>
  </p:cSld>
  <p:clrMapOvr>
    <a:masterClrMapping/>
  </p:clrMapOvr>
</p:sldLayout>
</file>

<file path=ppt/slideLayouts/slideLayout22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pPr/>
              <a:t>7/14/2016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151432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2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1500" b="0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15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pPr/>
              <a:t>7/14/2016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5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58351404"/>
      </p:ext>
    </p:extLst>
  </p:cSld>
  <p:clrMapOvr>
    <a:masterClrMapping/>
  </p:clrMapOvr>
</p:sldLayout>
</file>

<file path=ppt/slideLayouts/slideLayout2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pPr/>
              <a:t>7/14/2016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056056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2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pPr/>
              <a:t>7/14/2016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124025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2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1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5"/>
            <a:ext cx="2139696" cy="4243615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pPr/>
              <a:t>7/14/2016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7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59889056"/>
      </p:ext>
    </p:extLst>
  </p:cSld>
  <p:clrMapOvr>
    <a:masterClrMapping/>
  </p:clrMapOvr>
</p:sldLayout>
</file>

<file path=ppt/slideLayouts/slideLayout22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1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1" y="838202"/>
            <a:ext cx="5904391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pPr/>
              <a:t>7/14/2016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671592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2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pPr/>
              <a:t>7/14/2016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438666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pPr/>
              <a:t>7/14/2016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278216"/>
      </p:ext>
    </p:extLst>
  </p:cSld>
  <p:clrMapOvr>
    <a:masterClrMapping/>
  </p:clrMapOvr>
</p:sldLayout>
</file>

<file path=ppt/slideLayouts/slideLayout2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17F265-41EF-4231-956C-67BA86AAA1FB}" type="datetimeFigureOut">
              <a:rPr lang="en-CA" smtClean="0"/>
              <a:pPr/>
              <a:t>2016-07-14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78B262-F735-4155-A0C5-5BDFC49AA616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936112872"/>
      </p:ext>
    </p:extLst>
  </p:cSld>
  <p:clrMapOvr>
    <a:masterClrMapping/>
  </p:clrMapOvr>
</p:sldLayout>
</file>

<file path=ppt/slideLayouts/slideLayout22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17F265-41EF-4231-956C-67BA86AAA1FB}" type="datetimeFigureOut">
              <a:rPr lang="en-CA" smtClean="0"/>
              <a:pPr/>
              <a:t>2016-07-14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78B262-F735-4155-A0C5-5BDFC49AA616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44198028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99BB2-54BF-40CA-879B-3AF366A26ACC}" type="datetimeFigureOut">
              <a:rPr lang="en-CA" smtClean="0"/>
              <a:pPr/>
              <a:t>2016-07-14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7468B-8924-4E27-9322-2B20474255C5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842086228"/>
      </p:ext>
    </p:extLst>
  </p:cSld>
  <p:clrMapOvr>
    <a:masterClrMapping/>
  </p:clrMapOvr>
</p:sldLayout>
</file>

<file path=ppt/slideLayouts/slideLayout23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3000" b="1" cap="all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17F265-41EF-4231-956C-67BA86AAA1FB}" type="datetimeFigureOut">
              <a:rPr lang="en-CA" smtClean="0"/>
              <a:pPr/>
              <a:t>2016-07-14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78B262-F735-4155-A0C5-5BDFC49AA616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16098193"/>
      </p:ext>
    </p:extLst>
  </p:cSld>
  <p:clrMapOvr>
    <a:masterClrMapping/>
  </p:clrMapOvr>
</p:sldLayout>
</file>

<file path=ppt/slideLayouts/slideLayout23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17F265-41EF-4231-956C-67BA86AAA1FB}" type="datetimeFigureOut">
              <a:rPr lang="en-CA" smtClean="0"/>
              <a:pPr/>
              <a:t>2016-07-14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78B262-F735-4155-A0C5-5BDFC49AA616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02613609"/>
      </p:ext>
    </p:extLst>
  </p:cSld>
  <p:clrMapOvr>
    <a:masterClrMapping/>
  </p:clrMapOvr>
</p:sldLayout>
</file>

<file path=ppt/slideLayouts/slideLayout23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17F265-41EF-4231-956C-67BA86AAA1FB}" type="datetimeFigureOut">
              <a:rPr lang="en-CA" smtClean="0"/>
              <a:pPr/>
              <a:t>2016-07-14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78B262-F735-4155-A0C5-5BDFC49AA616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503623840"/>
      </p:ext>
    </p:extLst>
  </p:cSld>
  <p:clrMapOvr>
    <a:masterClrMapping/>
  </p:clrMapOvr>
</p:sldLayout>
</file>

<file path=ppt/slideLayouts/slideLayout23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17F265-41EF-4231-956C-67BA86AAA1FB}" type="datetimeFigureOut">
              <a:rPr lang="en-CA" smtClean="0"/>
              <a:pPr/>
              <a:t>2016-07-14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78B262-F735-4155-A0C5-5BDFC49AA616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26587417"/>
      </p:ext>
    </p:extLst>
  </p:cSld>
  <p:clrMapOvr>
    <a:masterClrMapping/>
  </p:clrMapOvr>
</p:sldLayout>
</file>

<file path=ppt/slideLayouts/slideLayout23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17F265-41EF-4231-956C-67BA86AAA1FB}" type="datetimeFigureOut">
              <a:rPr lang="en-CA" smtClean="0"/>
              <a:pPr/>
              <a:t>2016-07-14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78B262-F735-4155-A0C5-5BDFC49AA616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967238744"/>
      </p:ext>
    </p:extLst>
  </p:cSld>
  <p:clrMapOvr>
    <a:masterClrMapping/>
  </p:clrMapOvr>
</p:sldLayout>
</file>

<file path=ppt/slideLayouts/slideLayout23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435102"/>
            <a:ext cx="3008313" cy="4691063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17F265-41EF-4231-956C-67BA86AAA1FB}" type="datetimeFigureOut">
              <a:rPr lang="en-CA" smtClean="0"/>
              <a:pPr/>
              <a:t>2016-07-14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78B262-F735-4155-A0C5-5BDFC49AA616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784444899"/>
      </p:ext>
    </p:extLst>
  </p:cSld>
  <p:clrMapOvr>
    <a:masterClrMapping/>
  </p:clrMapOvr>
</p:sldLayout>
</file>

<file path=ppt/slideLayouts/slideLayout23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smtClean="0"/>
              <a:t>Click icon to add picture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17F265-41EF-4231-956C-67BA86AAA1FB}" type="datetimeFigureOut">
              <a:rPr lang="en-CA" smtClean="0"/>
              <a:pPr/>
              <a:t>2016-07-14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78B262-F735-4155-A0C5-5BDFC49AA616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881890934"/>
      </p:ext>
    </p:extLst>
  </p:cSld>
  <p:clrMapOvr>
    <a:masterClrMapping/>
  </p:clrMapOvr>
</p:sldLayout>
</file>

<file path=ppt/slideLayouts/slideLayout23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17F265-41EF-4231-956C-67BA86AAA1FB}" type="datetimeFigureOut">
              <a:rPr lang="en-CA" smtClean="0"/>
              <a:pPr/>
              <a:t>2016-07-14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78B262-F735-4155-A0C5-5BDFC49AA616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19353221"/>
      </p:ext>
    </p:extLst>
  </p:cSld>
  <p:clrMapOvr>
    <a:masterClrMapping/>
  </p:clrMapOvr>
</p:sldLayout>
</file>

<file path=ppt/slideLayouts/slideLayout23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17F265-41EF-4231-956C-67BA86AAA1FB}" type="datetimeFigureOut">
              <a:rPr lang="en-CA" smtClean="0"/>
              <a:pPr/>
              <a:t>2016-07-14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78B262-F735-4155-A0C5-5BDFC49AA616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642853670"/>
      </p:ext>
    </p:extLst>
  </p:cSld>
  <p:clrMapOvr>
    <a:masterClrMapping/>
  </p:clrMapOvr>
</p:sldLayout>
</file>

<file path=ppt/slideLayouts/slideLayout2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17F265-41EF-4231-956C-67BA86AAA1FB}" type="datetimeFigureOut">
              <a:rPr lang="en-CA" smtClean="0"/>
              <a:pPr/>
              <a:t>2016-07-14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78B262-F735-4155-A0C5-5BDFC49AA616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92795144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17F265-41EF-4231-956C-67BA86AAA1FB}" type="datetimeFigureOut">
              <a:rPr lang="en-CA" smtClean="0"/>
              <a:pPr/>
              <a:t>2016-07-14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78B262-F735-4155-A0C5-5BDFC49AA616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500857818"/>
      </p:ext>
    </p:extLst>
  </p:cSld>
  <p:clrMapOvr>
    <a:masterClrMapping/>
  </p:clrMapOvr>
</p:sldLayout>
</file>

<file path=ppt/slideLayouts/slideLayout24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99BB2-54BF-40CA-879B-3AF366A26ACC}" type="datetimeFigureOut">
              <a:rPr lang="en-CA" smtClean="0"/>
              <a:pPr/>
              <a:t>2016-07-14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7468B-8924-4E27-9322-2B20474255C5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736754940"/>
      </p:ext>
    </p:extLst>
  </p:cSld>
  <p:clrMapOvr>
    <a:masterClrMapping/>
  </p:clrMapOvr>
</p:sldLayout>
</file>

<file path=ppt/slideLayouts/slideLayout24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99BB2-54BF-40CA-879B-3AF366A26ACC}" type="datetimeFigureOut">
              <a:rPr lang="en-CA" smtClean="0"/>
              <a:pPr/>
              <a:t>2016-07-14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7468B-8924-4E27-9322-2B20474255C5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055916180"/>
      </p:ext>
    </p:extLst>
  </p:cSld>
  <p:clrMapOvr>
    <a:masterClrMapping/>
  </p:clrMapOvr>
</p:sldLayout>
</file>

<file path=ppt/slideLayouts/slideLayout24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3000" b="1" cap="all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99BB2-54BF-40CA-879B-3AF366A26ACC}" type="datetimeFigureOut">
              <a:rPr lang="en-CA" smtClean="0"/>
              <a:pPr/>
              <a:t>2016-07-14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7468B-8924-4E27-9322-2B20474255C5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806627665"/>
      </p:ext>
    </p:extLst>
  </p:cSld>
  <p:clrMapOvr>
    <a:masterClrMapping/>
  </p:clrMapOvr>
</p:sldLayout>
</file>

<file path=ppt/slideLayouts/slideLayout24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99BB2-54BF-40CA-879B-3AF366A26ACC}" type="datetimeFigureOut">
              <a:rPr lang="en-CA" smtClean="0"/>
              <a:pPr/>
              <a:t>2016-07-14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7468B-8924-4E27-9322-2B20474255C5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82091633"/>
      </p:ext>
    </p:extLst>
  </p:cSld>
  <p:clrMapOvr>
    <a:masterClrMapping/>
  </p:clrMapOvr>
</p:sldLayout>
</file>

<file path=ppt/slideLayouts/slideLayout24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99BB2-54BF-40CA-879B-3AF366A26ACC}" type="datetimeFigureOut">
              <a:rPr lang="en-CA" smtClean="0"/>
              <a:pPr/>
              <a:t>2016-07-14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7468B-8924-4E27-9322-2B20474255C5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20392368"/>
      </p:ext>
    </p:extLst>
  </p:cSld>
  <p:clrMapOvr>
    <a:masterClrMapping/>
  </p:clrMapOvr>
</p:sldLayout>
</file>

<file path=ppt/slideLayouts/slideLayout2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99BB2-54BF-40CA-879B-3AF366A26ACC}" type="datetimeFigureOut">
              <a:rPr lang="en-CA" smtClean="0"/>
              <a:pPr/>
              <a:t>2016-07-14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7468B-8924-4E27-9322-2B20474255C5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015247801"/>
      </p:ext>
    </p:extLst>
  </p:cSld>
  <p:clrMapOvr>
    <a:masterClrMapping/>
  </p:clrMapOvr>
</p:sldLayout>
</file>

<file path=ppt/slideLayouts/slideLayout24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99BB2-54BF-40CA-879B-3AF366A26ACC}" type="datetimeFigureOut">
              <a:rPr lang="en-CA" smtClean="0"/>
              <a:pPr/>
              <a:t>2016-07-14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7468B-8924-4E27-9322-2B20474255C5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345755146"/>
      </p:ext>
    </p:extLst>
  </p:cSld>
  <p:clrMapOvr>
    <a:masterClrMapping/>
  </p:clrMapOvr>
</p:sldLayout>
</file>

<file path=ppt/slideLayouts/slideLayout24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435102"/>
            <a:ext cx="3008313" cy="4691063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99BB2-54BF-40CA-879B-3AF366A26ACC}" type="datetimeFigureOut">
              <a:rPr lang="en-CA" smtClean="0"/>
              <a:pPr/>
              <a:t>2016-07-14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7468B-8924-4E27-9322-2B20474255C5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753098392"/>
      </p:ext>
    </p:extLst>
  </p:cSld>
  <p:clrMapOvr>
    <a:masterClrMapping/>
  </p:clrMapOvr>
</p:sldLayout>
</file>

<file path=ppt/slideLayouts/slideLayout24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smtClean="0"/>
              <a:t>Click icon to add picture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99BB2-54BF-40CA-879B-3AF366A26ACC}" type="datetimeFigureOut">
              <a:rPr lang="en-CA" smtClean="0"/>
              <a:pPr/>
              <a:t>2016-07-14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7468B-8924-4E27-9322-2B20474255C5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543343732"/>
      </p:ext>
    </p:extLst>
  </p:cSld>
  <p:clrMapOvr>
    <a:masterClrMapping/>
  </p:clrMapOvr>
</p:sldLayout>
</file>

<file path=ppt/slideLayouts/slideLayout24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99BB2-54BF-40CA-879B-3AF366A26ACC}" type="datetimeFigureOut">
              <a:rPr lang="en-CA" smtClean="0"/>
              <a:pPr/>
              <a:t>2016-07-14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7468B-8924-4E27-9322-2B20474255C5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277452835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17F265-41EF-4231-956C-67BA86AAA1FB}" type="datetimeFigureOut">
              <a:rPr lang="en-CA" smtClean="0"/>
              <a:pPr/>
              <a:t>2016-07-14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78B262-F735-4155-A0C5-5BDFC49AA616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537503232"/>
      </p:ext>
    </p:extLst>
  </p:cSld>
  <p:clrMapOvr>
    <a:masterClrMapping/>
  </p:clrMapOvr>
</p:sldLayout>
</file>

<file path=ppt/slideLayouts/slideLayout25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99BB2-54BF-40CA-879B-3AF366A26ACC}" type="datetimeFigureOut">
              <a:rPr lang="en-CA" smtClean="0"/>
              <a:pPr/>
              <a:t>2016-07-14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7468B-8924-4E27-9322-2B20474255C5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232409473"/>
      </p:ext>
    </p:extLst>
  </p:cSld>
  <p:clrMapOvr>
    <a:masterClrMapping/>
  </p:clrMapOvr>
</p:sldLayout>
</file>

<file path=ppt/slideLayouts/slideLayout25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3"/>
            <a:ext cx="7848600" cy="1927225"/>
          </a:xfrm>
        </p:spPr>
        <p:txBody>
          <a:bodyPr anchor="b">
            <a:noAutofit/>
          </a:bodyPr>
          <a:lstStyle>
            <a:lvl1pPr>
              <a:defRPr sz="405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pPr/>
              <a:t>7/14/2016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0144314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5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pPr/>
              <a:t>7/14/2016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45898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5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1"/>
            <a:ext cx="7772400" cy="2200275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7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1800">
                <a:solidFill>
                  <a:schemeClr val="tx2"/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pPr/>
              <a:t>7/14/2016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8649266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5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pPr/>
              <a:t>7/14/2016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908551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5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1500" b="0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15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pPr/>
              <a:t>7/14/2016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5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73210943"/>
      </p:ext>
    </p:extLst>
  </p:cSld>
  <p:clrMapOvr>
    <a:masterClrMapping/>
  </p:clrMapOvr>
</p:sldLayout>
</file>

<file path=ppt/slideLayouts/slideLayout25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pPr/>
              <a:t>7/14/2016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916032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5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pPr/>
              <a:t>7/14/2016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88632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5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1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5"/>
            <a:ext cx="2139696" cy="4243615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pPr/>
              <a:t>7/14/2016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7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36435373"/>
      </p:ext>
    </p:extLst>
  </p:cSld>
  <p:clrMapOvr>
    <a:masterClrMapping/>
  </p:clrMapOvr>
</p:sldLayout>
</file>

<file path=ppt/slideLayouts/slideLayout25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1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1" y="838202"/>
            <a:ext cx="5904391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pPr/>
              <a:t>7/14/2016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630618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17F265-41EF-4231-956C-67BA86AAA1FB}" type="datetimeFigureOut">
              <a:rPr lang="en-CA" smtClean="0"/>
              <a:pPr/>
              <a:t>2016-07-14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78B262-F735-4155-A0C5-5BDFC49AA616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993626589"/>
      </p:ext>
    </p:extLst>
  </p:cSld>
  <p:clrMapOvr>
    <a:masterClrMapping/>
  </p:clrMapOvr>
</p:sldLayout>
</file>

<file path=ppt/slideLayouts/slideLayout26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pPr/>
              <a:t>7/14/2016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159761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6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pPr/>
              <a:t>7/14/2016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5862246"/>
      </p:ext>
    </p:extLst>
  </p:cSld>
  <p:clrMapOvr>
    <a:masterClrMapping/>
  </p:clrMapOvr>
</p:sldLayout>
</file>

<file path=ppt/slideLayouts/slideLayout26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17F265-41EF-4231-956C-67BA86AAA1FB}" type="datetimeFigureOut">
              <a:rPr lang="en-CA" smtClean="0"/>
              <a:pPr/>
              <a:t>2016-07-14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78B262-F735-4155-A0C5-5BDFC49AA616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231395727"/>
      </p:ext>
    </p:extLst>
  </p:cSld>
  <p:clrMapOvr>
    <a:masterClrMapping/>
  </p:clrMapOvr>
</p:sldLayout>
</file>

<file path=ppt/slideLayouts/slideLayout26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17F265-41EF-4231-956C-67BA86AAA1FB}" type="datetimeFigureOut">
              <a:rPr lang="en-CA" smtClean="0"/>
              <a:pPr/>
              <a:t>2016-07-14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78B262-F735-4155-A0C5-5BDFC49AA616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614760210"/>
      </p:ext>
    </p:extLst>
  </p:cSld>
  <p:clrMapOvr>
    <a:masterClrMapping/>
  </p:clrMapOvr>
</p:sldLayout>
</file>

<file path=ppt/slideLayouts/slideLayout26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3000" b="1" cap="all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17F265-41EF-4231-956C-67BA86AAA1FB}" type="datetimeFigureOut">
              <a:rPr lang="en-CA" smtClean="0"/>
              <a:pPr/>
              <a:t>2016-07-14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78B262-F735-4155-A0C5-5BDFC49AA616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756479172"/>
      </p:ext>
    </p:extLst>
  </p:cSld>
  <p:clrMapOvr>
    <a:masterClrMapping/>
  </p:clrMapOvr>
</p:sldLayout>
</file>

<file path=ppt/slideLayouts/slideLayout26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17F265-41EF-4231-956C-67BA86AAA1FB}" type="datetimeFigureOut">
              <a:rPr lang="en-CA" smtClean="0"/>
              <a:pPr/>
              <a:t>2016-07-14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78B262-F735-4155-A0C5-5BDFC49AA616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727000578"/>
      </p:ext>
    </p:extLst>
  </p:cSld>
  <p:clrMapOvr>
    <a:masterClrMapping/>
  </p:clrMapOvr>
</p:sldLayout>
</file>

<file path=ppt/slideLayouts/slideLayout26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17F265-41EF-4231-956C-67BA86AAA1FB}" type="datetimeFigureOut">
              <a:rPr lang="en-CA" smtClean="0"/>
              <a:pPr/>
              <a:t>2016-07-14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78B262-F735-4155-A0C5-5BDFC49AA616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001278117"/>
      </p:ext>
    </p:extLst>
  </p:cSld>
  <p:clrMapOvr>
    <a:masterClrMapping/>
  </p:clrMapOvr>
</p:sldLayout>
</file>

<file path=ppt/slideLayouts/slideLayout26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17F265-41EF-4231-956C-67BA86AAA1FB}" type="datetimeFigureOut">
              <a:rPr lang="en-CA" smtClean="0"/>
              <a:pPr/>
              <a:t>2016-07-14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78B262-F735-4155-A0C5-5BDFC49AA616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936791939"/>
      </p:ext>
    </p:extLst>
  </p:cSld>
  <p:clrMapOvr>
    <a:masterClrMapping/>
  </p:clrMapOvr>
</p:sldLayout>
</file>

<file path=ppt/slideLayouts/slideLayout26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17F265-41EF-4231-956C-67BA86AAA1FB}" type="datetimeFigureOut">
              <a:rPr lang="en-CA" smtClean="0"/>
              <a:pPr/>
              <a:t>2016-07-14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78B262-F735-4155-A0C5-5BDFC49AA616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077562713"/>
      </p:ext>
    </p:extLst>
  </p:cSld>
  <p:clrMapOvr>
    <a:masterClrMapping/>
  </p:clrMapOvr>
</p:sldLayout>
</file>

<file path=ppt/slideLayouts/slideLayout26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435102"/>
            <a:ext cx="3008313" cy="4691063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17F265-41EF-4231-956C-67BA86AAA1FB}" type="datetimeFigureOut">
              <a:rPr lang="en-CA" smtClean="0"/>
              <a:pPr/>
              <a:t>2016-07-14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78B262-F735-4155-A0C5-5BDFC49AA616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84728825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17F265-41EF-4231-956C-67BA86AAA1FB}" type="datetimeFigureOut">
              <a:rPr lang="en-CA" smtClean="0"/>
              <a:pPr/>
              <a:t>2016-07-14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78B262-F735-4155-A0C5-5BDFC49AA616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171015633"/>
      </p:ext>
    </p:extLst>
  </p:cSld>
  <p:clrMapOvr>
    <a:masterClrMapping/>
  </p:clrMapOvr>
</p:sldLayout>
</file>

<file path=ppt/slideLayouts/slideLayout27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smtClean="0"/>
              <a:t>Click icon to add picture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17F265-41EF-4231-956C-67BA86AAA1FB}" type="datetimeFigureOut">
              <a:rPr lang="en-CA" smtClean="0"/>
              <a:pPr/>
              <a:t>2016-07-14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78B262-F735-4155-A0C5-5BDFC49AA616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83002877"/>
      </p:ext>
    </p:extLst>
  </p:cSld>
  <p:clrMapOvr>
    <a:masterClrMapping/>
  </p:clrMapOvr>
</p:sldLayout>
</file>

<file path=ppt/slideLayouts/slideLayout27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17F265-41EF-4231-956C-67BA86AAA1FB}" type="datetimeFigureOut">
              <a:rPr lang="en-CA" smtClean="0"/>
              <a:pPr/>
              <a:t>2016-07-14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78B262-F735-4155-A0C5-5BDFC49AA616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126908324"/>
      </p:ext>
    </p:extLst>
  </p:cSld>
  <p:clrMapOvr>
    <a:masterClrMapping/>
  </p:clrMapOvr>
</p:sldLayout>
</file>

<file path=ppt/slideLayouts/slideLayout27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17F265-41EF-4231-956C-67BA86AAA1FB}" type="datetimeFigureOut">
              <a:rPr lang="en-CA" smtClean="0"/>
              <a:pPr/>
              <a:t>2016-07-14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78B262-F735-4155-A0C5-5BDFC49AA616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826980107"/>
      </p:ext>
    </p:extLst>
  </p:cSld>
  <p:clrMapOvr>
    <a:masterClrMapping/>
  </p:clrMapOvr>
</p:sldLayout>
</file>

<file path=ppt/slideLayouts/slideLayout27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17F265-41EF-4231-956C-67BA86AAA1FB}" type="datetimeFigureOut">
              <a:rPr lang="en-CA" smtClean="0"/>
              <a:pPr/>
              <a:t>2016-07-14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78B262-F735-4155-A0C5-5BDFC49AA616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16522065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7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99BB2-54BF-40CA-879B-3AF366A26ACC}" type="datetimeFigureOut">
              <a:rPr lang="en-CA" smtClean="0"/>
              <a:pPr/>
              <a:t>2016-07-14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7468B-8924-4E27-9322-2B20474255C5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15101867"/>
      </p:ext>
    </p:extLst>
  </p:cSld>
  <p:clrMapOvr>
    <a:masterClrMapping/>
  </p:clrMapOvr>
</p:sldLayout>
</file>

<file path=ppt/slideLayouts/slideLayout27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99BB2-54BF-40CA-879B-3AF366A26ACC}" type="datetimeFigureOut">
              <a:rPr lang="en-CA" smtClean="0"/>
              <a:pPr/>
              <a:t>2016-07-14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7468B-8924-4E27-9322-2B20474255C5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146384613"/>
      </p:ext>
    </p:extLst>
  </p:cSld>
  <p:clrMapOvr>
    <a:masterClrMapping/>
  </p:clrMapOvr>
</p:sldLayout>
</file>

<file path=ppt/slideLayouts/slideLayout27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3000" b="1" cap="all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99BB2-54BF-40CA-879B-3AF366A26ACC}" type="datetimeFigureOut">
              <a:rPr lang="en-CA" smtClean="0"/>
              <a:pPr/>
              <a:t>2016-07-14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7468B-8924-4E27-9322-2B20474255C5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802659196"/>
      </p:ext>
    </p:extLst>
  </p:cSld>
  <p:clrMapOvr>
    <a:masterClrMapping/>
  </p:clrMapOvr>
</p:sldLayout>
</file>

<file path=ppt/slideLayouts/slideLayout27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99BB2-54BF-40CA-879B-3AF366A26ACC}" type="datetimeFigureOut">
              <a:rPr lang="en-CA" smtClean="0"/>
              <a:pPr/>
              <a:t>2016-07-14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7468B-8924-4E27-9322-2B20474255C5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63053640"/>
      </p:ext>
    </p:extLst>
  </p:cSld>
  <p:clrMapOvr>
    <a:masterClrMapping/>
  </p:clrMapOvr>
</p:sldLayout>
</file>

<file path=ppt/slideLayouts/slideLayout27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99BB2-54BF-40CA-879B-3AF366A26ACC}" type="datetimeFigureOut">
              <a:rPr lang="en-CA" smtClean="0"/>
              <a:pPr/>
              <a:t>2016-07-14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7468B-8924-4E27-9322-2B20474255C5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134779202"/>
      </p:ext>
    </p:extLst>
  </p:cSld>
  <p:clrMapOvr>
    <a:masterClrMapping/>
  </p:clrMapOvr>
</p:sldLayout>
</file>

<file path=ppt/slideLayouts/slideLayout27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99BB2-54BF-40CA-879B-3AF366A26ACC}" type="datetimeFigureOut">
              <a:rPr lang="en-CA" smtClean="0"/>
              <a:pPr/>
              <a:t>2016-07-14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7468B-8924-4E27-9322-2B20474255C5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17411000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17F265-41EF-4231-956C-67BA86AAA1FB}" type="datetimeFigureOut">
              <a:rPr lang="en-CA" smtClean="0"/>
              <a:pPr/>
              <a:t>2016-07-14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78B262-F735-4155-A0C5-5BDFC49AA616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570774067"/>
      </p:ext>
    </p:extLst>
  </p:cSld>
  <p:clrMapOvr>
    <a:masterClrMapping/>
  </p:clrMapOvr>
</p:sldLayout>
</file>

<file path=ppt/slideLayouts/slideLayout28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99BB2-54BF-40CA-879B-3AF366A26ACC}" type="datetimeFigureOut">
              <a:rPr lang="en-CA" smtClean="0"/>
              <a:pPr/>
              <a:t>2016-07-14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7468B-8924-4E27-9322-2B20474255C5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445142280"/>
      </p:ext>
    </p:extLst>
  </p:cSld>
  <p:clrMapOvr>
    <a:masterClrMapping/>
  </p:clrMapOvr>
</p:sldLayout>
</file>

<file path=ppt/slideLayouts/slideLayout28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435102"/>
            <a:ext cx="3008313" cy="4691063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99BB2-54BF-40CA-879B-3AF366A26ACC}" type="datetimeFigureOut">
              <a:rPr lang="en-CA" smtClean="0"/>
              <a:pPr/>
              <a:t>2016-07-14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7468B-8924-4E27-9322-2B20474255C5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215392887"/>
      </p:ext>
    </p:extLst>
  </p:cSld>
  <p:clrMapOvr>
    <a:masterClrMapping/>
  </p:clrMapOvr>
</p:sldLayout>
</file>

<file path=ppt/slideLayouts/slideLayout28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smtClean="0"/>
              <a:t>Click icon to add picture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99BB2-54BF-40CA-879B-3AF366A26ACC}" type="datetimeFigureOut">
              <a:rPr lang="en-CA" smtClean="0"/>
              <a:pPr/>
              <a:t>2016-07-14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7468B-8924-4E27-9322-2B20474255C5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940556676"/>
      </p:ext>
    </p:extLst>
  </p:cSld>
  <p:clrMapOvr>
    <a:masterClrMapping/>
  </p:clrMapOvr>
</p:sldLayout>
</file>

<file path=ppt/slideLayouts/slideLayout28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99BB2-54BF-40CA-879B-3AF366A26ACC}" type="datetimeFigureOut">
              <a:rPr lang="en-CA" smtClean="0"/>
              <a:pPr/>
              <a:t>2016-07-14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7468B-8924-4E27-9322-2B20474255C5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847904788"/>
      </p:ext>
    </p:extLst>
  </p:cSld>
  <p:clrMapOvr>
    <a:masterClrMapping/>
  </p:clrMapOvr>
</p:sldLayout>
</file>

<file path=ppt/slideLayouts/slideLayout28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99BB2-54BF-40CA-879B-3AF366A26ACC}" type="datetimeFigureOut">
              <a:rPr lang="en-CA" smtClean="0"/>
              <a:pPr/>
              <a:t>2016-07-14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7468B-8924-4E27-9322-2B20474255C5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085373740"/>
      </p:ext>
    </p:extLst>
  </p:cSld>
  <p:clrMapOvr>
    <a:masterClrMapping/>
  </p:clrMapOvr>
</p:sldLayout>
</file>

<file path=ppt/slideLayouts/slideLayout28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3"/>
            <a:ext cx="7848600" cy="1927225"/>
          </a:xfrm>
        </p:spPr>
        <p:txBody>
          <a:bodyPr anchor="b">
            <a:noAutofit/>
          </a:bodyPr>
          <a:lstStyle>
            <a:lvl1pPr>
              <a:defRPr sz="405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pPr/>
              <a:t>7/14/2016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3134664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8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pPr/>
              <a:t>7/14/2016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142273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8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1"/>
            <a:ext cx="7772400" cy="2200275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7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1800">
                <a:solidFill>
                  <a:schemeClr val="tx2"/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pPr/>
              <a:t>7/14/2016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372994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28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pPr/>
              <a:t>7/14/2016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391743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8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1500" b="0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15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pPr/>
              <a:t>7/14/2016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5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63385968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17F265-41EF-4231-956C-67BA86AAA1FB}" type="datetimeFigureOut">
              <a:rPr lang="en-CA" smtClean="0"/>
              <a:pPr/>
              <a:t>2016-07-14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78B262-F735-4155-A0C5-5BDFC49AA616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188854170"/>
      </p:ext>
    </p:extLst>
  </p:cSld>
  <p:clrMapOvr>
    <a:masterClrMapping/>
  </p:clrMapOvr>
</p:sldLayout>
</file>

<file path=ppt/slideLayouts/slideLayout29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pPr/>
              <a:t>7/14/2016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679285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9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pPr/>
              <a:t>7/14/2016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77715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9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1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5"/>
            <a:ext cx="2139696" cy="4243615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pPr/>
              <a:t>7/14/2016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7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89825082"/>
      </p:ext>
    </p:extLst>
  </p:cSld>
  <p:clrMapOvr>
    <a:masterClrMapping/>
  </p:clrMapOvr>
</p:sldLayout>
</file>

<file path=ppt/slideLayouts/slideLayout29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1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1" y="838202"/>
            <a:ext cx="5904391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pPr/>
              <a:t>7/14/2016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006149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9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pPr/>
              <a:t>7/14/2016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398461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9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pPr/>
              <a:t>7/14/2016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8681658"/>
      </p:ext>
    </p:extLst>
  </p:cSld>
  <p:clrMapOvr>
    <a:masterClrMapping/>
  </p:clrMapOvr>
</p:sldLayout>
</file>

<file path=ppt/slideLayouts/slideLayout29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17F265-41EF-4231-956C-67BA86AAA1FB}" type="datetimeFigureOut">
              <a:rPr lang="en-CA" smtClean="0"/>
              <a:pPr/>
              <a:t>2016-07-14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78B262-F735-4155-A0C5-5BDFC49AA616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23506340"/>
      </p:ext>
    </p:extLst>
  </p:cSld>
  <p:clrMapOvr>
    <a:masterClrMapping/>
  </p:clrMapOvr>
</p:sldLayout>
</file>

<file path=ppt/slideLayouts/slideLayout29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17F265-41EF-4231-956C-67BA86AAA1FB}" type="datetimeFigureOut">
              <a:rPr lang="en-CA" smtClean="0"/>
              <a:pPr/>
              <a:t>2016-07-14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78B262-F735-4155-A0C5-5BDFC49AA616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310989837"/>
      </p:ext>
    </p:extLst>
  </p:cSld>
  <p:clrMapOvr>
    <a:masterClrMapping/>
  </p:clrMapOvr>
</p:sldLayout>
</file>

<file path=ppt/slideLayouts/slideLayout29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3000" b="1" cap="all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17F265-41EF-4231-956C-67BA86AAA1FB}" type="datetimeFigureOut">
              <a:rPr lang="en-CA" smtClean="0"/>
              <a:pPr/>
              <a:t>2016-07-14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78B262-F735-4155-A0C5-5BDFC49AA616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782198220"/>
      </p:ext>
    </p:extLst>
  </p:cSld>
  <p:clrMapOvr>
    <a:masterClrMapping/>
  </p:clrMapOvr>
</p:sldLayout>
</file>

<file path=ppt/slideLayouts/slideLayout29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17F265-41EF-4231-956C-67BA86AAA1FB}" type="datetimeFigureOut">
              <a:rPr lang="en-CA" smtClean="0"/>
              <a:pPr/>
              <a:t>2016-07-14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78B262-F735-4155-A0C5-5BDFC49AA616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2925497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17F265-41EF-4231-956C-67BA86AAA1FB}" type="datetimeFigureOut">
              <a:rPr lang="en-CA" smtClean="0"/>
              <a:pPr/>
              <a:t>2016-07-14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78B262-F735-4155-A0C5-5BDFC49AA616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411522247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17F265-41EF-4231-956C-67BA86AAA1FB}" type="datetimeFigureOut">
              <a:rPr lang="en-CA" smtClean="0"/>
              <a:pPr/>
              <a:t>2016-07-14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78B262-F735-4155-A0C5-5BDFC49AA616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970521193"/>
      </p:ext>
    </p:extLst>
  </p:cSld>
  <p:clrMapOvr>
    <a:masterClrMapping/>
  </p:clrMapOvr>
</p:sldLayout>
</file>

<file path=ppt/slideLayouts/slideLayout30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17F265-41EF-4231-956C-67BA86AAA1FB}" type="datetimeFigureOut">
              <a:rPr lang="en-CA" smtClean="0"/>
              <a:pPr/>
              <a:t>2016-07-14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78B262-F735-4155-A0C5-5BDFC49AA616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749899528"/>
      </p:ext>
    </p:extLst>
  </p:cSld>
  <p:clrMapOvr>
    <a:masterClrMapping/>
  </p:clrMapOvr>
</p:sldLayout>
</file>

<file path=ppt/slideLayouts/slideLayout30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17F265-41EF-4231-956C-67BA86AAA1FB}" type="datetimeFigureOut">
              <a:rPr lang="en-CA" smtClean="0"/>
              <a:pPr/>
              <a:t>2016-07-14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78B262-F735-4155-A0C5-5BDFC49AA616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132850345"/>
      </p:ext>
    </p:extLst>
  </p:cSld>
  <p:clrMapOvr>
    <a:masterClrMapping/>
  </p:clrMapOvr>
</p:sldLayout>
</file>

<file path=ppt/slideLayouts/slideLayout30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17F265-41EF-4231-956C-67BA86AAA1FB}" type="datetimeFigureOut">
              <a:rPr lang="en-CA" smtClean="0"/>
              <a:pPr/>
              <a:t>2016-07-14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78B262-F735-4155-A0C5-5BDFC49AA616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779348299"/>
      </p:ext>
    </p:extLst>
  </p:cSld>
  <p:clrMapOvr>
    <a:masterClrMapping/>
  </p:clrMapOvr>
</p:sldLayout>
</file>

<file path=ppt/slideLayouts/slideLayout30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435102"/>
            <a:ext cx="3008313" cy="4691063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17F265-41EF-4231-956C-67BA86AAA1FB}" type="datetimeFigureOut">
              <a:rPr lang="en-CA" smtClean="0"/>
              <a:pPr/>
              <a:t>2016-07-14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78B262-F735-4155-A0C5-5BDFC49AA616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783388226"/>
      </p:ext>
    </p:extLst>
  </p:cSld>
  <p:clrMapOvr>
    <a:masterClrMapping/>
  </p:clrMapOvr>
</p:sldLayout>
</file>

<file path=ppt/slideLayouts/slideLayout30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smtClean="0"/>
              <a:t>Click icon to add picture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17F265-41EF-4231-956C-67BA86AAA1FB}" type="datetimeFigureOut">
              <a:rPr lang="en-CA" smtClean="0"/>
              <a:pPr/>
              <a:t>2016-07-14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78B262-F735-4155-A0C5-5BDFC49AA616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547009650"/>
      </p:ext>
    </p:extLst>
  </p:cSld>
  <p:clrMapOvr>
    <a:masterClrMapping/>
  </p:clrMapOvr>
</p:sldLayout>
</file>

<file path=ppt/slideLayouts/slideLayout30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17F265-41EF-4231-956C-67BA86AAA1FB}" type="datetimeFigureOut">
              <a:rPr lang="en-CA" smtClean="0"/>
              <a:pPr/>
              <a:t>2016-07-14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78B262-F735-4155-A0C5-5BDFC49AA616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763914435"/>
      </p:ext>
    </p:extLst>
  </p:cSld>
  <p:clrMapOvr>
    <a:masterClrMapping/>
  </p:clrMapOvr>
</p:sldLayout>
</file>

<file path=ppt/slideLayouts/slideLayout30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17F265-41EF-4231-956C-67BA86AAA1FB}" type="datetimeFigureOut">
              <a:rPr lang="en-CA" smtClean="0"/>
              <a:pPr/>
              <a:t>2016-07-14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78B262-F735-4155-A0C5-5BDFC49AA616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915752571"/>
      </p:ext>
    </p:extLst>
  </p:cSld>
  <p:clrMapOvr>
    <a:masterClrMapping/>
  </p:clrMapOvr>
</p:sldLayout>
</file>

<file path=ppt/slideLayouts/slideLayout30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17F265-41EF-4231-956C-67BA86AAA1FB}" type="datetimeFigureOut">
              <a:rPr lang="en-CA" smtClean="0"/>
              <a:pPr/>
              <a:t>2016-07-14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78B262-F735-4155-A0C5-5BDFC49AA616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67551193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0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99BB2-54BF-40CA-879B-3AF366A26ACC}" type="datetimeFigureOut">
              <a:rPr lang="en-CA" smtClean="0"/>
              <a:pPr/>
              <a:t>2016-07-14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7468B-8924-4E27-9322-2B20474255C5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661343660"/>
      </p:ext>
    </p:extLst>
  </p:cSld>
  <p:clrMapOvr>
    <a:masterClrMapping/>
  </p:clrMapOvr>
</p:sldLayout>
</file>

<file path=ppt/slideLayouts/slideLayout30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99BB2-54BF-40CA-879B-3AF366A26ACC}" type="datetimeFigureOut">
              <a:rPr lang="en-CA" smtClean="0"/>
              <a:pPr/>
              <a:t>2016-07-14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7468B-8924-4E27-9322-2B20474255C5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578452279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17F265-41EF-4231-956C-67BA86AAA1FB}" type="datetimeFigureOut">
              <a:rPr lang="en-CA" smtClean="0"/>
              <a:pPr/>
              <a:t>2016-07-14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78B262-F735-4155-A0C5-5BDFC49AA616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845540781"/>
      </p:ext>
    </p:extLst>
  </p:cSld>
  <p:clrMapOvr>
    <a:masterClrMapping/>
  </p:clrMapOvr>
</p:sldLayout>
</file>

<file path=ppt/slideLayouts/slideLayout31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3000" b="1" cap="all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99BB2-54BF-40CA-879B-3AF366A26ACC}" type="datetimeFigureOut">
              <a:rPr lang="en-CA" smtClean="0"/>
              <a:pPr/>
              <a:t>2016-07-14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7468B-8924-4E27-9322-2B20474255C5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92313507"/>
      </p:ext>
    </p:extLst>
  </p:cSld>
  <p:clrMapOvr>
    <a:masterClrMapping/>
  </p:clrMapOvr>
</p:sldLayout>
</file>

<file path=ppt/slideLayouts/slideLayout31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99BB2-54BF-40CA-879B-3AF366A26ACC}" type="datetimeFigureOut">
              <a:rPr lang="en-CA" smtClean="0"/>
              <a:pPr/>
              <a:t>2016-07-14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7468B-8924-4E27-9322-2B20474255C5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120266762"/>
      </p:ext>
    </p:extLst>
  </p:cSld>
  <p:clrMapOvr>
    <a:masterClrMapping/>
  </p:clrMapOvr>
</p:sldLayout>
</file>

<file path=ppt/slideLayouts/slideLayout31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99BB2-54BF-40CA-879B-3AF366A26ACC}" type="datetimeFigureOut">
              <a:rPr lang="en-CA" smtClean="0"/>
              <a:pPr/>
              <a:t>2016-07-14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7468B-8924-4E27-9322-2B20474255C5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274008198"/>
      </p:ext>
    </p:extLst>
  </p:cSld>
  <p:clrMapOvr>
    <a:masterClrMapping/>
  </p:clrMapOvr>
</p:sldLayout>
</file>

<file path=ppt/slideLayouts/slideLayout3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99BB2-54BF-40CA-879B-3AF366A26ACC}" type="datetimeFigureOut">
              <a:rPr lang="en-CA" smtClean="0"/>
              <a:pPr/>
              <a:t>2016-07-14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7468B-8924-4E27-9322-2B20474255C5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287448051"/>
      </p:ext>
    </p:extLst>
  </p:cSld>
  <p:clrMapOvr>
    <a:masterClrMapping/>
  </p:clrMapOvr>
</p:sldLayout>
</file>

<file path=ppt/slideLayouts/slideLayout3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99BB2-54BF-40CA-879B-3AF366A26ACC}" type="datetimeFigureOut">
              <a:rPr lang="en-CA" smtClean="0"/>
              <a:pPr/>
              <a:t>2016-07-14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7468B-8924-4E27-9322-2B20474255C5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22688984"/>
      </p:ext>
    </p:extLst>
  </p:cSld>
  <p:clrMapOvr>
    <a:masterClrMapping/>
  </p:clrMapOvr>
</p:sldLayout>
</file>

<file path=ppt/slideLayouts/slideLayout31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435102"/>
            <a:ext cx="3008313" cy="4691063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99BB2-54BF-40CA-879B-3AF366A26ACC}" type="datetimeFigureOut">
              <a:rPr lang="en-CA" smtClean="0"/>
              <a:pPr/>
              <a:t>2016-07-14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7468B-8924-4E27-9322-2B20474255C5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916226712"/>
      </p:ext>
    </p:extLst>
  </p:cSld>
  <p:clrMapOvr>
    <a:masterClrMapping/>
  </p:clrMapOvr>
</p:sldLayout>
</file>

<file path=ppt/slideLayouts/slideLayout31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smtClean="0"/>
              <a:t>Click icon to add picture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99BB2-54BF-40CA-879B-3AF366A26ACC}" type="datetimeFigureOut">
              <a:rPr lang="en-CA" smtClean="0"/>
              <a:pPr/>
              <a:t>2016-07-14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7468B-8924-4E27-9322-2B20474255C5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894517036"/>
      </p:ext>
    </p:extLst>
  </p:cSld>
  <p:clrMapOvr>
    <a:masterClrMapping/>
  </p:clrMapOvr>
</p:sldLayout>
</file>

<file path=ppt/slideLayouts/slideLayout3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99BB2-54BF-40CA-879B-3AF366A26ACC}" type="datetimeFigureOut">
              <a:rPr lang="en-CA" smtClean="0"/>
              <a:pPr/>
              <a:t>2016-07-14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7468B-8924-4E27-9322-2B20474255C5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711556826"/>
      </p:ext>
    </p:extLst>
  </p:cSld>
  <p:clrMapOvr>
    <a:masterClrMapping/>
  </p:clrMapOvr>
</p:sldLayout>
</file>

<file path=ppt/slideLayouts/slideLayout31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99BB2-54BF-40CA-879B-3AF366A26ACC}" type="datetimeFigureOut">
              <a:rPr lang="en-CA" smtClean="0"/>
              <a:pPr/>
              <a:t>2016-07-14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7468B-8924-4E27-9322-2B20474255C5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833858376"/>
      </p:ext>
    </p:extLst>
  </p:cSld>
  <p:clrMapOvr>
    <a:masterClrMapping/>
  </p:clrMapOvr>
</p:sldLayout>
</file>

<file path=ppt/slideLayouts/slideLayout3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1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6543075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17F265-41EF-4231-956C-67BA86AAA1FB}" type="datetimeFigureOut">
              <a:rPr lang="en-CA" smtClean="0"/>
              <a:pPr/>
              <a:t>2016-07-14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78B262-F735-4155-A0C5-5BDFC49AA616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951359733"/>
      </p:ext>
    </p:extLst>
  </p:cSld>
  <p:clrMapOvr>
    <a:masterClrMapping/>
  </p:clrMapOvr>
</p:sldLayout>
</file>

<file path=ppt/slideLayouts/slideLayout32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990600"/>
          </a:xfrm>
        </p:spPr>
        <p:txBody>
          <a:bodyPr/>
          <a:lstStyle>
            <a:lvl1pPr>
              <a:defRPr b="1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ClrTx/>
              <a:defRPr/>
            </a:lvl1pPr>
            <a:lvl2pPr>
              <a:buClrTx/>
              <a:defRPr/>
            </a:lvl2pPr>
            <a:lvl3pPr>
              <a:buClrTx/>
              <a:defRPr/>
            </a:lvl3pPr>
            <a:lvl4pPr>
              <a:buClrTx/>
              <a:defRPr/>
            </a:lvl4pPr>
            <a:lvl5pPr>
              <a:buClrTx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14600" y="6542863"/>
            <a:ext cx="4114800" cy="329184"/>
          </a:xfrm>
        </p:spPr>
        <p:txBody>
          <a:bodyPr/>
          <a:lstStyle>
            <a:lvl1pPr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0231336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2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1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5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3616965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32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990600"/>
          </a:xfrm>
        </p:spPr>
        <p:txBody>
          <a:bodyPr/>
          <a:lstStyle>
            <a:lvl1pPr>
              <a:defRPr b="1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514600" y="6517419"/>
            <a:ext cx="4114800" cy="329184"/>
          </a:xfrm>
        </p:spPr>
        <p:txBody>
          <a:bodyPr/>
          <a:lstStyle>
            <a:lvl1pPr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79676106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2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990600"/>
          </a:xfrm>
        </p:spPr>
        <p:txBody>
          <a:bodyPr/>
          <a:lstStyle>
            <a:lvl1pPr>
              <a:defRPr b="1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2514600" y="6539207"/>
            <a:ext cx="4114800" cy="329184"/>
          </a:xfrm>
        </p:spPr>
        <p:txBody>
          <a:bodyPr/>
          <a:lstStyle>
            <a:lvl1pPr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CA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5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99340903"/>
      </p:ext>
    </p:extLst>
  </p:cSld>
  <p:clrMapOvr>
    <a:masterClrMapping/>
  </p:clrMapOvr>
</p:sldLayout>
</file>

<file path=ppt/slideLayouts/slideLayout3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47472"/>
            <a:ext cx="8229600" cy="990600"/>
          </a:xfrm>
        </p:spPr>
        <p:txBody>
          <a:bodyPr/>
          <a:lstStyle>
            <a:lvl1pPr>
              <a:defRPr b="1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514600" y="6507347"/>
            <a:ext cx="4114800" cy="329184"/>
          </a:xfrm>
        </p:spPr>
        <p:txBody>
          <a:bodyPr/>
          <a:lstStyle>
            <a:lvl1pPr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61049864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2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514600" y="6478723"/>
            <a:ext cx="4114800" cy="329184"/>
          </a:xfrm>
        </p:spPr>
        <p:txBody>
          <a:bodyPr/>
          <a:lstStyle>
            <a:lvl1pPr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79861503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2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buClrTx/>
              <a:defRPr sz="3200"/>
            </a:lvl1pPr>
            <a:lvl2pPr>
              <a:buClrTx/>
              <a:defRPr sz="2800"/>
            </a:lvl2pPr>
            <a:lvl3pPr>
              <a:buClrTx/>
              <a:defRPr sz="2400"/>
            </a:lvl3pPr>
            <a:lvl4pPr>
              <a:buClrTx/>
              <a:defRPr sz="2000"/>
            </a:lvl4pPr>
            <a:lvl5pPr>
              <a:buClrTx/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3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/>
          <a:lstStyle/>
          <a:p>
            <a:fld id="{740C7DA5-617A-407D-81D1-202B8422EACB}" type="datetimeFigureOut">
              <a:rPr lang="en-CA" smtClean="0"/>
              <a:pPr/>
              <a:t>2016-07-14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/>
          <a:lstStyle/>
          <a:p>
            <a:fld id="{45924B8A-7607-4E86-9209-A4DEF41CD704}" type="slidenum">
              <a:rPr lang="en-CA" smtClean="0"/>
              <a:pPr/>
              <a:t>‹#›</a:t>
            </a:fld>
            <a:endParaRPr lang="en-CA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96896688"/>
      </p:ext>
    </p:extLst>
  </p:cSld>
  <p:clrMapOvr>
    <a:masterClrMapping/>
  </p:clrMapOvr>
</p:sldLayout>
</file>

<file path=ppt/slideLayouts/slideLayout32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2"/>
            <a:ext cx="5904391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/>
          <a:lstStyle/>
          <a:p>
            <a:fld id="{740C7DA5-617A-407D-81D1-202B8422EACB}" type="datetimeFigureOut">
              <a:rPr lang="en-CA" smtClean="0"/>
              <a:pPr/>
              <a:t>2016-07-14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/>
          <a:lstStyle/>
          <a:p>
            <a:fld id="{45924B8A-7607-4E86-9209-A4DEF41CD704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55748563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2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/>
          <a:lstStyle/>
          <a:p>
            <a:fld id="{740C7DA5-617A-407D-81D1-202B8422EACB}" type="datetimeFigureOut">
              <a:rPr lang="en-CA" smtClean="0"/>
              <a:pPr/>
              <a:t>2016-07-14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/>
          <a:lstStyle/>
          <a:p>
            <a:fld id="{45924B8A-7607-4E86-9209-A4DEF41CD704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97405005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2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/>
          <a:lstStyle/>
          <a:p>
            <a:fld id="{740C7DA5-617A-407D-81D1-202B8422EACB}" type="datetimeFigureOut">
              <a:rPr lang="en-CA" smtClean="0"/>
              <a:pPr/>
              <a:t>2016-07-14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/>
          <a:lstStyle/>
          <a:p>
            <a:fld id="{45924B8A-7607-4E86-9209-A4DEF41CD704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91151924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17F265-41EF-4231-956C-67BA86AAA1FB}" type="datetimeFigureOut">
              <a:rPr lang="en-CA" smtClean="0"/>
              <a:pPr/>
              <a:t>2016-07-14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78B262-F735-4155-A0C5-5BDFC49AA616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966959383"/>
      </p:ext>
    </p:extLst>
  </p:cSld>
  <p:clrMapOvr>
    <a:masterClrMapping/>
  </p:clrMapOvr>
</p:sldLayout>
</file>

<file path=ppt/slideLayouts/slideLayout33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smtClean="0"/>
              <a:t>Learning Strategies, Student Academic Success Services, Queen's University</a:t>
            </a:r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78B262-F735-4155-A0C5-5BDFC49AA61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223819691"/>
      </p:ext>
    </p:extLst>
  </p:cSld>
  <p:clrMapOvr>
    <a:masterClrMapping/>
  </p:clrMapOvr>
</p:sldLayout>
</file>

<file path=ppt/slideLayouts/slideLayout33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smtClean="0"/>
              <a:t>Learning Strategies, Student Academic Success Services, Queen's University</a:t>
            </a:r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78B262-F735-4155-A0C5-5BDFC49AA61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588793275"/>
      </p:ext>
    </p:extLst>
  </p:cSld>
  <p:clrMapOvr>
    <a:masterClrMapping/>
  </p:clrMapOvr>
</p:sldLayout>
</file>

<file path=ppt/slideLayouts/slideLayout33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smtClean="0"/>
              <a:t>Learning Strategies, Student Academic Success Services, Queen's University</a:t>
            </a:r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78B262-F735-4155-A0C5-5BDFC49AA61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533207003"/>
      </p:ext>
    </p:extLst>
  </p:cSld>
  <p:clrMapOvr>
    <a:masterClrMapping/>
  </p:clrMapOvr>
</p:sldLayout>
</file>

<file path=ppt/slideLayouts/slideLayout33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smtClean="0"/>
              <a:t>Learning Strategies, Student Academic Success Services, Queen's University</a:t>
            </a:r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78B262-F735-4155-A0C5-5BDFC49AA61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143858962"/>
      </p:ext>
    </p:extLst>
  </p:cSld>
  <p:clrMapOvr>
    <a:masterClrMapping/>
  </p:clrMapOvr>
</p:sldLayout>
</file>

<file path=ppt/slideLayouts/slideLayout33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smtClean="0"/>
              <a:t>Learning Strategies, Student Academic Success Services, Queen's University</a:t>
            </a:r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78B262-F735-4155-A0C5-5BDFC49AA61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412954116"/>
      </p:ext>
    </p:extLst>
  </p:cSld>
  <p:clrMapOvr>
    <a:masterClrMapping/>
  </p:clrMapOvr>
</p:sldLayout>
</file>

<file path=ppt/slideLayouts/slideLayout33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smtClean="0"/>
              <a:t>Learning Strategies, Student Academic Success Services, Queen's University</a:t>
            </a:r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78B262-F735-4155-A0C5-5BDFC49AA61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005855095"/>
      </p:ext>
    </p:extLst>
  </p:cSld>
  <p:clrMapOvr>
    <a:masterClrMapping/>
  </p:clrMapOvr>
</p:sldLayout>
</file>

<file path=ppt/slideLayouts/slideLayout33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smtClean="0"/>
              <a:t>Learning Strategies, Student Academic Success Services, Queen's University</a:t>
            </a:r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78B262-F735-4155-A0C5-5BDFC49AA61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101485748"/>
      </p:ext>
    </p:extLst>
  </p:cSld>
  <p:clrMapOvr>
    <a:masterClrMapping/>
  </p:clrMapOvr>
</p:sldLayout>
</file>

<file path=ppt/slideLayouts/slideLayout33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smtClean="0"/>
              <a:t>Learning Strategies, Student Academic Success Services, Queen's University</a:t>
            </a:r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78B262-F735-4155-A0C5-5BDFC49AA61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00656508"/>
      </p:ext>
    </p:extLst>
  </p:cSld>
  <p:clrMapOvr>
    <a:masterClrMapping/>
  </p:clrMapOvr>
</p:sldLayout>
</file>

<file path=ppt/slideLayouts/slideLayout33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smtClean="0"/>
              <a:t>Learning Strategies, Student Academic Success Services, Queen's University</a:t>
            </a:r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78B262-F735-4155-A0C5-5BDFC49AA61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717619615"/>
      </p:ext>
    </p:extLst>
  </p:cSld>
  <p:clrMapOvr>
    <a:masterClrMapping/>
  </p:clrMapOvr>
</p:sldLayout>
</file>

<file path=ppt/slideLayouts/slideLayout33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smtClean="0"/>
              <a:t>Learning Strategies, Student Academic Success Services, Queen's University</a:t>
            </a:r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78B262-F735-4155-A0C5-5BDFC49AA61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074550477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17F265-41EF-4231-956C-67BA86AAA1FB}" type="datetimeFigureOut">
              <a:rPr lang="en-CA" smtClean="0"/>
              <a:pPr/>
              <a:t>2016-07-14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78B262-F735-4155-A0C5-5BDFC49AA616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095349549"/>
      </p:ext>
    </p:extLst>
  </p:cSld>
  <p:clrMapOvr>
    <a:masterClrMapping/>
  </p:clrMapOvr>
</p:sldLayout>
</file>

<file path=ppt/slideLayouts/slideLayout34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smtClean="0"/>
              <a:t>Learning Strategies, Student Academic Success Services, Queen's University</a:t>
            </a:r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78B262-F735-4155-A0C5-5BDFC49AA61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727154327"/>
      </p:ext>
    </p:extLst>
  </p:cSld>
  <p:clrMapOvr>
    <a:masterClrMapping/>
  </p:clrMapOvr>
</p:sldLayout>
</file>

<file path=ppt/slideLayouts/slideLayout3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smtClean="0"/>
              <a:t>Learning Strategies, Student Academic Success Services, Queen's University</a:t>
            </a:r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78B262-F735-4155-A0C5-5BDFC49AA61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904586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4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smtClean="0"/>
              <a:t>Learning Strategies, Student Academic Success Services, Queen's University</a:t>
            </a:r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7468B-8924-4E27-9322-2B20474255C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974432423"/>
      </p:ext>
    </p:extLst>
  </p:cSld>
  <p:clrMapOvr>
    <a:masterClrMapping/>
  </p:clrMapOvr>
</p:sldLayout>
</file>

<file path=ppt/slideLayouts/slideLayout34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smtClean="0"/>
              <a:t>Learning Strategies, Student Academic Success Services, Queen's University</a:t>
            </a:r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7468B-8924-4E27-9322-2B20474255C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855579689"/>
      </p:ext>
    </p:extLst>
  </p:cSld>
  <p:clrMapOvr>
    <a:masterClrMapping/>
  </p:clrMapOvr>
</p:sldLayout>
</file>

<file path=ppt/slideLayouts/slideLayout34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smtClean="0"/>
              <a:t>Learning Strategies, Student Academic Success Services, Queen's University</a:t>
            </a:r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7468B-8924-4E27-9322-2B20474255C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877409869"/>
      </p:ext>
    </p:extLst>
  </p:cSld>
  <p:clrMapOvr>
    <a:masterClrMapping/>
  </p:clrMapOvr>
</p:sldLayout>
</file>

<file path=ppt/slideLayouts/slideLayout34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smtClean="0"/>
              <a:t>Learning Strategies, Student Academic Success Services, Queen's University</a:t>
            </a:r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7468B-8924-4E27-9322-2B20474255C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019155070"/>
      </p:ext>
    </p:extLst>
  </p:cSld>
  <p:clrMapOvr>
    <a:masterClrMapping/>
  </p:clrMapOvr>
</p:sldLayout>
</file>

<file path=ppt/slideLayouts/slideLayout34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smtClean="0"/>
              <a:t>Learning Strategies, Student Academic Success Services, Queen's University</a:t>
            </a:r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7468B-8924-4E27-9322-2B20474255C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438411510"/>
      </p:ext>
    </p:extLst>
  </p:cSld>
  <p:clrMapOvr>
    <a:masterClrMapping/>
  </p:clrMapOvr>
</p:sldLayout>
</file>

<file path=ppt/slideLayouts/slideLayout34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smtClean="0"/>
              <a:t>Learning Strategies, Student Academic Success Services, Queen's University</a:t>
            </a:r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7468B-8924-4E27-9322-2B20474255C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61832600"/>
      </p:ext>
    </p:extLst>
  </p:cSld>
  <p:clrMapOvr>
    <a:masterClrMapping/>
  </p:clrMapOvr>
</p:sldLayout>
</file>

<file path=ppt/slideLayouts/slideLayout34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smtClean="0"/>
              <a:t>Learning Strategies, Student Academic Success Services, Queen's University</a:t>
            </a:r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7468B-8924-4E27-9322-2B20474255C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004745553"/>
      </p:ext>
    </p:extLst>
  </p:cSld>
  <p:clrMapOvr>
    <a:masterClrMapping/>
  </p:clrMapOvr>
</p:sldLayout>
</file>

<file path=ppt/slideLayouts/slideLayout34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smtClean="0"/>
              <a:t>Learning Strategies, Student Academic Success Services, Queen's University</a:t>
            </a:r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7468B-8924-4E27-9322-2B20474255C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85069636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17F265-41EF-4231-956C-67BA86AAA1FB}" type="datetimeFigureOut">
              <a:rPr lang="en-CA" smtClean="0"/>
              <a:pPr/>
              <a:t>2016-07-14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78B262-F735-4155-A0C5-5BDFC49AA616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57695109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5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smtClean="0"/>
              <a:t>Learning Strategies, Student Academic Success Services, Queen's University</a:t>
            </a:r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7468B-8924-4E27-9322-2B20474255C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834392335"/>
      </p:ext>
    </p:extLst>
  </p:cSld>
  <p:clrMapOvr>
    <a:masterClrMapping/>
  </p:clrMapOvr>
</p:sldLayout>
</file>

<file path=ppt/slideLayouts/slideLayout35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smtClean="0"/>
              <a:t>Learning Strategies, Student Academic Success Services, Queen's University</a:t>
            </a:r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7468B-8924-4E27-9322-2B20474255C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839077840"/>
      </p:ext>
    </p:extLst>
  </p:cSld>
  <p:clrMapOvr>
    <a:masterClrMapping/>
  </p:clrMapOvr>
</p:sldLayout>
</file>

<file path=ppt/slideLayouts/slideLayout35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smtClean="0"/>
              <a:t>Learning Strategies, Student Academic Success Services, Queen's University</a:t>
            </a:r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7468B-8924-4E27-9322-2B20474255C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210551240"/>
      </p:ext>
    </p:extLst>
  </p:cSld>
  <p:clrMapOvr>
    <a:masterClrMapping/>
  </p:clrMapOvr>
</p:sldLayout>
</file>

<file path=ppt/slideLayouts/slideLayout35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1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smtClean="0"/>
              <a:t>Learning Strategies, Student Academic Success Services, Queen's University</a:t>
            </a:r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5967877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5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990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ClrTx/>
              <a:defRPr/>
            </a:lvl1pPr>
            <a:lvl2pPr>
              <a:buClrTx/>
              <a:defRPr/>
            </a:lvl2pPr>
            <a:lvl3pPr>
              <a:buClrTx/>
              <a:defRPr/>
            </a:lvl3pPr>
            <a:lvl4pPr>
              <a:buClrTx/>
              <a:defRPr/>
            </a:lvl4pPr>
            <a:lvl5pPr>
              <a:buClrTx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14600" y="6542863"/>
            <a:ext cx="4114800" cy="329184"/>
          </a:xfrm>
        </p:spPr>
        <p:txBody>
          <a:bodyPr/>
          <a:lstStyle>
            <a:lvl1pPr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r>
              <a:rPr lang="en-CA" smtClean="0"/>
              <a:t>Learning Strategies, Student Academic Success Services, Queen's University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926601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5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1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5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2764274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35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990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514600" y="6517419"/>
            <a:ext cx="4114800" cy="329184"/>
          </a:xfrm>
        </p:spPr>
        <p:txBody>
          <a:bodyPr/>
          <a:lstStyle>
            <a:lvl1pPr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r>
              <a:rPr lang="en-CA" smtClean="0"/>
              <a:t>Learning Strategies, Student Academic Success Services, Queen's University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612787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5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990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2514600" y="6539207"/>
            <a:ext cx="4114800" cy="329184"/>
          </a:xfrm>
        </p:spPr>
        <p:txBody>
          <a:bodyPr/>
          <a:lstStyle>
            <a:lvl1pPr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r>
              <a:rPr lang="en-CA" smtClean="0"/>
              <a:t>Learning Strategies, Student Academic Success Services, Queen's University</a:t>
            </a:r>
            <a:endParaRPr lang="en-US" dirty="0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5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17126911"/>
      </p:ext>
    </p:extLst>
  </p:cSld>
  <p:clrMapOvr>
    <a:masterClrMapping/>
  </p:clrMapOvr>
</p:sldLayout>
</file>

<file path=ppt/slideLayouts/slideLayout35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47472"/>
            <a:ext cx="8229600" cy="990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514600" y="6507347"/>
            <a:ext cx="4114800" cy="329184"/>
          </a:xfrm>
        </p:spPr>
        <p:txBody>
          <a:bodyPr/>
          <a:lstStyle>
            <a:lvl1pPr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r>
              <a:rPr lang="en-CA" smtClean="0"/>
              <a:t>Learning Strategies, Student Academic Success Services, Queen's University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874257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5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514600" y="6478723"/>
            <a:ext cx="4114800" cy="329184"/>
          </a:xfrm>
        </p:spPr>
        <p:txBody>
          <a:bodyPr/>
          <a:lstStyle>
            <a:lvl1pPr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r>
              <a:rPr lang="en-CA" smtClean="0"/>
              <a:t>Learning Strategies, Student Academic Success Services, Queen's University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21021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99BB2-54BF-40CA-879B-3AF366A26ACC}" type="datetimeFigureOut">
              <a:rPr lang="en-CA" smtClean="0"/>
              <a:pPr/>
              <a:t>2016-07-14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7468B-8924-4E27-9322-2B20474255C5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893793117"/>
      </p:ext>
    </p:extLst>
  </p:cSld>
  <p:clrMapOvr>
    <a:masterClrMapping/>
  </p:clrMapOvr>
</p:sldLayout>
</file>

<file path=ppt/slideLayouts/slideLayout36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buClrTx/>
              <a:defRPr sz="3200"/>
            </a:lvl1pPr>
            <a:lvl2pPr>
              <a:buClrTx/>
              <a:defRPr sz="2800"/>
            </a:lvl2pPr>
            <a:lvl3pPr>
              <a:buClrTx/>
              <a:defRPr sz="2400"/>
            </a:lvl3pPr>
            <a:lvl4pPr>
              <a:buClrTx/>
              <a:defRPr sz="2000"/>
            </a:lvl4pPr>
            <a:lvl5pPr>
              <a:buClrTx/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3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smtClean="0"/>
              <a:t>Learning Strategies, Student Academic Success Services, Queen's University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/>
          <a:lstStyle/>
          <a:p>
            <a:fld id="{DC80FF08-9921-4188-9E6D-01DB2935530A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37808988"/>
      </p:ext>
    </p:extLst>
  </p:cSld>
  <p:clrMapOvr>
    <a:masterClrMapping/>
  </p:clrMapOvr>
</p:sldLayout>
</file>

<file path=ppt/slideLayouts/slideLayout36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2"/>
            <a:ext cx="5904391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smtClean="0"/>
              <a:t>Learning Strategies, Student Academic Success Services, Queen's University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/>
          <a:lstStyle/>
          <a:p>
            <a:fld id="{DC80FF08-9921-4188-9E6D-01DB293553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187701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6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smtClean="0"/>
              <a:t>Learning Strategies, Student Academic Success Services, Queen's University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/>
          <a:lstStyle/>
          <a:p>
            <a:fld id="{DC80FF08-9921-4188-9E6D-01DB293553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679496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6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smtClean="0"/>
              <a:t>Learning Strategies, Student Academic Success Services, Queen's University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/>
          <a:lstStyle/>
          <a:p>
            <a:fld id="{DC80FF08-9921-4188-9E6D-01DB293553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2925558"/>
      </p:ext>
    </p:extLst>
  </p:cSld>
  <p:clrMapOvr>
    <a:masterClrMapping/>
  </p:clrMapOvr>
</p:sldLayout>
</file>

<file path=ppt/slideLayouts/slideLayout36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smtClean="0"/>
              <a:t>Learning Strategies, Student Academic Success Services, Queen's University</a:t>
            </a:r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78B262-F735-4155-A0C5-5BDFC49AA61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709713574"/>
      </p:ext>
    </p:extLst>
  </p:cSld>
  <p:clrMapOvr>
    <a:masterClrMapping/>
  </p:clrMapOvr>
</p:sldLayout>
</file>

<file path=ppt/slideLayouts/slideLayout36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smtClean="0"/>
              <a:t>Learning Strategies, Student Academic Success Services, Queen's University</a:t>
            </a:r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78B262-F735-4155-A0C5-5BDFC49AA61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268964619"/>
      </p:ext>
    </p:extLst>
  </p:cSld>
  <p:clrMapOvr>
    <a:masterClrMapping/>
  </p:clrMapOvr>
</p:sldLayout>
</file>

<file path=ppt/slideLayouts/slideLayout36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smtClean="0"/>
              <a:t>Learning Strategies, Student Academic Success Services, Queen's University</a:t>
            </a:r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78B262-F735-4155-A0C5-5BDFC49AA61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087039507"/>
      </p:ext>
    </p:extLst>
  </p:cSld>
  <p:clrMapOvr>
    <a:masterClrMapping/>
  </p:clrMapOvr>
</p:sldLayout>
</file>

<file path=ppt/slideLayouts/slideLayout36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smtClean="0"/>
              <a:t>Learning Strategies, Student Academic Success Services, Queen's University</a:t>
            </a:r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78B262-F735-4155-A0C5-5BDFC49AA61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579261507"/>
      </p:ext>
    </p:extLst>
  </p:cSld>
  <p:clrMapOvr>
    <a:masterClrMapping/>
  </p:clrMapOvr>
</p:sldLayout>
</file>

<file path=ppt/slideLayouts/slideLayout36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smtClean="0"/>
              <a:t>Learning Strategies, Student Academic Success Services, Queen's University</a:t>
            </a:r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78B262-F735-4155-A0C5-5BDFC49AA61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765788391"/>
      </p:ext>
    </p:extLst>
  </p:cSld>
  <p:clrMapOvr>
    <a:masterClrMapping/>
  </p:clrMapOvr>
</p:sldLayout>
</file>

<file path=ppt/slideLayouts/slideLayout36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smtClean="0"/>
              <a:t>Learning Strategies, Student Academic Success Services, Queen's University</a:t>
            </a:r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78B262-F735-4155-A0C5-5BDFC49AA61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827663228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99BB2-54BF-40CA-879B-3AF366A26ACC}" type="datetimeFigureOut">
              <a:rPr lang="en-CA" smtClean="0"/>
              <a:pPr/>
              <a:t>2016-07-14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7468B-8924-4E27-9322-2B20474255C5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0563294"/>
      </p:ext>
    </p:extLst>
  </p:cSld>
  <p:clrMapOvr>
    <a:masterClrMapping/>
  </p:clrMapOvr>
</p:sldLayout>
</file>

<file path=ppt/slideLayouts/slideLayout37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smtClean="0"/>
              <a:t>Learning Strategies, Student Academic Success Services, Queen's University</a:t>
            </a:r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78B262-F735-4155-A0C5-5BDFC49AA61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777079832"/>
      </p:ext>
    </p:extLst>
  </p:cSld>
  <p:clrMapOvr>
    <a:masterClrMapping/>
  </p:clrMapOvr>
</p:sldLayout>
</file>

<file path=ppt/slideLayouts/slideLayout37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smtClean="0"/>
              <a:t>Learning Strategies, Student Academic Success Services, Queen's University</a:t>
            </a:r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78B262-F735-4155-A0C5-5BDFC49AA61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012915610"/>
      </p:ext>
    </p:extLst>
  </p:cSld>
  <p:clrMapOvr>
    <a:masterClrMapping/>
  </p:clrMapOvr>
</p:sldLayout>
</file>

<file path=ppt/slideLayouts/slideLayout37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smtClean="0"/>
              <a:t>Learning Strategies, Student Academic Success Services, Queen's University</a:t>
            </a:r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78B262-F735-4155-A0C5-5BDFC49AA61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116372636"/>
      </p:ext>
    </p:extLst>
  </p:cSld>
  <p:clrMapOvr>
    <a:masterClrMapping/>
  </p:clrMapOvr>
</p:sldLayout>
</file>

<file path=ppt/slideLayouts/slideLayout37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smtClean="0"/>
              <a:t>Learning Strategies, Student Academic Success Services, Queen's University</a:t>
            </a:r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78B262-F735-4155-A0C5-5BDFC49AA61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957288430"/>
      </p:ext>
    </p:extLst>
  </p:cSld>
  <p:clrMapOvr>
    <a:masterClrMapping/>
  </p:clrMapOvr>
</p:sldLayout>
</file>

<file path=ppt/slideLayouts/slideLayout37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smtClean="0"/>
              <a:t>Learning Strategies, Student Academic Success Services, Queen's University</a:t>
            </a:r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78B262-F735-4155-A0C5-5BDFC49AA61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052376209"/>
      </p:ext>
    </p:extLst>
  </p:cSld>
  <p:clrMapOvr>
    <a:masterClrMapping/>
  </p:clrMapOvr>
</p:sldLayout>
</file>

<file path=ppt/slideLayouts/slideLayout37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smtClean="0"/>
              <a:t>Learning Strategies, Student Academic Success Services, Queen's University</a:t>
            </a:r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78B262-F735-4155-A0C5-5BDFC49AA61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24050172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7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smtClean="0"/>
              <a:t>Learning Strategies, Student Academic Success Services, Queen's University</a:t>
            </a:r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7468B-8924-4E27-9322-2B20474255C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73100625"/>
      </p:ext>
    </p:extLst>
  </p:cSld>
  <p:clrMapOvr>
    <a:masterClrMapping/>
  </p:clrMapOvr>
</p:sldLayout>
</file>

<file path=ppt/slideLayouts/slideLayout37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smtClean="0"/>
              <a:t>Learning Strategies, Student Academic Success Services, Queen's University</a:t>
            </a:r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7468B-8924-4E27-9322-2B20474255C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253370703"/>
      </p:ext>
    </p:extLst>
  </p:cSld>
  <p:clrMapOvr>
    <a:masterClrMapping/>
  </p:clrMapOvr>
</p:sldLayout>
</file>

<file path=ppt/slideLayouts/slideLayout37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smtClean="0"/>
              <a:t>Learning Strategies, Student Academic Success Services, Queen's University</a:t>
            </a:r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7468B-8924-4E27-9322-2B20474255C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54146453"/>
      </p:ext>
    </p:extLst>
  </p:cSld>
  <p:clrMapOvr>
    <a:masterClrMapping/>
  </p:clrMapOvr>
</p:sldLayout>
</file>

<file path=ppt/slideLayouts/slideLayout37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smtClean="0"/>
              <a:t>Learning Strategies, Student Academic Success Services, Queen's University</a:t>
            </a:r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7468B-8924-4E27-9322-2B20474255C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827132056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99BB2-54BF-40CA-879B-3AF366A26ACC}" type="datetimeFigureOut">
              <a:rPr lang="en-CA" smtClean="0"/>
              <a:pPr/>
              <a:t>2016-07-14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7468B-8924-4E27-9322-2B20474255C5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98221515"/>
      </p:ext>
    </p:extLst>
  </p:cSld>
  <p:clrMapOvr>
    <a:masterClrMapping/>
  </p:clrMapOvr>
</p:sldLayout>
</file>

<file path=ppt/slideLayouts/slideLayout38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smtClean="0"/>
              <a:t>Learning Strategies, Student Academic Success Services, Queen's University</a:t>
            </a:r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7468B-8924-4E27-9322-2B20474255C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816490794"/>
      </p:ext>
    </p:extLst>
  </p:cSld>
  <p:clrMapOvr>
    <a:masterClrMapping/>
  </p:clrMapOvr>
</p:sldLayout>
</file>

<file path=ppt/slideLayouts/slideLayout38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smtClean="0"/>
              <a:t>Learning Strategies, Student Academic Success Services, Queen's University</a:t>
            </a:r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7468B-8924-4E27-9322-2B20474255C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233055361"/>
      </p:ext>
    </p:extLst>
  </p:cSld>
  <p:clrMapOvr>
    <a:masterClrMapping/>
  </p:clrMapOvr>
</p:sldLayout>
</file>

<file path=ppt/slideLayouts/slideLayout38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smtClean="0"/>
              <a:t>Learning Strategies, Student Academic Success Services, Queen's University</a:t>
            </a:r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7468B-8924-4E27-9322-2B20474255C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77805345"/>
      </p:ext>
    </p:extLst>
  </p:cSld>
  <p:clrMapOvr>
    <a:masterClrMapping/>
  </p:clrMapOvr>
</p:sldLayout>
</file>

<file path=ppt/slideLayouts/slideLayout38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smtClean="0"/>
              <a:t>Learning Strategies, Student Academic Success Services, Queen's University</a:t>
            </a:r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7468B-8924-4E27-9322-2B20474255C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95966773"/>
      </p:ext>
    </p:extLst>
  </p:cSld>
  <p:clrMapOvr>
    <a:masterClrMapping/>
  </p:clrMapOvr>
</p:sldLayout>
</file>

<file path=ppt/slideLayouts/slideLayout38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smtClean="0"/>
              <a:t>Learning Strategies, Student Academic Success Services, Queen's University</a:t>
            </a:r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7468B-8924-4E27-9322-2B20474255C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888706227"/>
      </p:ext>
    </p:extLst>
  </p:cSld>
  <p:clrMapOvr>
    <a:masterClrMapping/>
  </p:clrMapOvr>
</p:sldLayout>
</file>

<file path=ppt/slideLayouts/slideLayout38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smtClean="0"/>
              <a:t>Learning Strategies, Student Academic Success Services, Queen's University</a:t>
            </a:r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7468B-8924-4E27-9322-2B20474255C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265678061"/>
      </p:ext>
    </p:extLst>
  </p:cSld>
  <p:clrMapOvr>
    <a:masterClrMapping/>
  </p:clrMapOvr>
</p:sldLayout>
</file>

<file path=ppt/slideLayouts/slideLayout38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smtClean="0"/>
              <a:t>Learning Strategies, Student Academic Success Services, Queen's University</a:t>
            </a:r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7468B-8924-4E27-9322-2B20474255C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255632371"/>
      </p:ext>
    </p:extLst>
  </p:cSld>
  <p:clrMapOvr>
    <a:masterClrMapping/>
  </p:clrMapOvr>
</p:sldLayout>
</file>

<file path=ppt/slideLayouts/slideLayout38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1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smtClean="0"/>
              <a:t>Learning Strategies, Student Academic Success Services, Queen's University</a:t>
            </a:r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976002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8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990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ClrTx/>
              <a:defRPr/>
            </a:lvl1pPr>
            <a:lvl2pPr>
              <a:buClrTx/>
              <a:defRPr/>
            </a:lvl2pPr>
            <a:lvl3pPr>
              <a:buClrTx/>
              <a:defRPr/>
            </a:lvl3pPr>
            <a:lvl4pPr>
              <a:buClrTx/>
              <a:defRPr/>
            </a:lvl4pPr>
            <a:lvl5pPr>
              <a:buClrTx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14600" y="6542863"/>
            <a:ext cx="4114800" cy="329184"/>
          </a:xfrm>
        </p:spPr>
        <p:txBody>
          <a:bodyPr/>
          <a:lstStyle>
            <a:lvl1pPr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r>
              <a:rPr lang="en-CA" smtClean="0"/>
              <a:t>Learning Strategies, Student Academic Success Services, Queen's University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858749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8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1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5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7975538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99BB2-54BF-40CA-879B-3AF366A26ACC}" type="datetimeFigureOut">
              <a:rPr lang="en-CA" smtClean="0"/>
              <a:pPr/>
              <a:t>2016-07-14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7468B-8924-4E27-9322-2B20474255C5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32892951"/>
      </p:ext>
    </p:extLst>
  </p:cSld>
  <p:clrMapOvr>
    <a:masterClrMapping/>
  </p:clrMapOvr>
</p:sldLayout>
</file>

<file path=ppt/slideLayouts/slideLayout39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990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514600" y="6517419"/>
            <a:ext cx="4114800" cy="329184"/>
          </a:xfrm>
        </p:spPr>
        <p:txBody>
          <a:bodyPr/>
          <a:lstStyle>
            <a:lvl1pPr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r>
              <a:rPr lang="en-CA" smtClean="0"/>
              <a:t>Learning Strategies, Student Academic Success Services, Queen's University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272112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9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990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2514600" y="6539207"/>
            <a:ext cx="4114800" cy="329184"/>
          </a:xfrm>
        </p:spPr>
        <p:txBody>
          <a:bodyPr/>
          <a:lstStyle>
            <a:lvl1pPr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r>
              <a:rPr lang="en-CA" smtClean="0"/>
              <a:t>Learning Strategies, Student Academic Success Services, Queen's University</a:t>
            </a:r>
            <a:endParaRPr lang="en-US" dirty="0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5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91454070"/>
      </p:ext>
    </p:extLst>
  </p:cSld>
  <p:clrMapOvr>
    <a:masterClrMapping/>
  </p:clrMapOvr>
</p:sldLayout>
</file>

<file path=ppt/slideLayouts/slideLayout39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47472"/>
            <a:ext cx="8229600" cy="990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514600" y="6507347"/>
            <a:ext cx="4114800" cy="329184"/>
          </a:xfrm>
        </p:spPr>
        <p:txBody>
          <a:bodyPr/>
          <a:lstStyle>
            <a:lvl1pPr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r>
              <a:rPr lang="en-CA" smtClean="0"/>
              <a:t>Learning Strategies, Student Academic Success Services, Queen's University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691989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9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514600" y="6478723"/>
            <a:ext cx="4114800" cy="329184"/>
          </a:xfrm>
        </p:spPr>
        <p:txBody>
          <a:bodyPr/>
          <a:lstStyle>
            <a:lvl1pPr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r>
              <a:rPr lang="en-CA" smtClean="0"/>
              <a:t>Learning Strategies, Student Academic Success Services, Queen's University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449772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9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buClrTx/>
              <a:defRPr sz="3200"/>
            </a:lvl1pPr>
            <a:lvl2pPr>
              <a:buClrTx/>
              <a:defRPr sz="2800"/>
            </a:lvl2pPr>
            <a:lvl3pPr>
              <a:buClrTx/>
              <a:defRPr sz="2400"/>
            </a:lvl3pPr>
            <a:lvl4pPr>
              <a:buClrTx/>
              <a:defRPr sz="2000"/>
            </a:lvl4pPr>
            <a:lvl5pPr>
              <a:buClrTx/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3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smtClean="0"/>
              <a:t>Learning Strategies, Student Academic Success Services, Queen's University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/>
          <a:lstStyle/>
          <a:p>
            <a:fld id="{DC80FF08-9921-4188-9E6D-01DB2935530A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69494918"/>
      </p:ext>
    </p:extLst>
  </p:cSld>
  <p:clrMapOvr>
    <a:masterClrMapping/>
  </p:clrMapOvr>
</p:sldLayout>
</file>

<file path=ppt/slideLayouts/slideLayout39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2"/>
            <a:ext cx="5904391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smtClean="0"/>
              <a:t>Learning Strategies, Student Academic Success Services, Queen's University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/>
          <a:lstStyle/>
          <a:p>
            <a:fld id="{DC80FF08-9921-4188-9E6D-01DB293553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546016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9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smtClean="0"/>
              <a:t>Learning Strategies, Student Academic Success Services, Queen's University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/>
          <a:lstStyle/>
          <a:p>
            <a:fld id="{DC80FF08-9921-4188-9E6D-01DB293553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861192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9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smtClean="0"/>
              <a:t>Learning Strategies, Student Academic Success Services, Queen's University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/>
          <a:lstStyle/>
          <a:p>
            <a:fld id="{DC80FF08-9921-4188-9E6D-01DB293553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772887"/>
      </p:ext>
    </p:extLst>
  </p:cSld>
  <p:clrMapOvr>
    <a:masterClrMapping/>
  </p:clrMapOvr>
</p:sldLayout>
</file>

<file path=ppt/slideLayouts/slideLayout39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smtClean="0"/>
              <a:t>Learning Strategies, Student Academic Success Services, Queen's University</a:t>
            </a:r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78B262-F735-4155-A0C5-5BDFC49AA61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795834926"/>
      </p:ext>
    </p:extLst>
  </p:cSld>
  <p:clrMapOvr>
    <a:masterClrMapping/>
  </p:clrMapOvr>
</p:sldLayout>
</file>

<file path=ppt/slideLayouts/slideLayout39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smtClean="0"/>
              <a:t>Learning Strategies, Student Academic Success Services, Queen's University</a:t>
            </a:r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78B262-F735-4155-A0C5-5BDFC49AA61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6798762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17F265-41EF-4231-956C-67BA86AAA1FB}" type="datetimeFigureOut">
              <a:rPr lang="en-CA" smtClean="0"/>
              <a:pPr/>
              <a:t>2016-07-14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78B262-F735-4155-A0C5-5BDFC49AA616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712243361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99BB2-54BF-40CA-879B-3AF366A26ACC}" type="datetimeFigureOut">
              <a:rPr lang="en-CA" smtClean="0"/>
              <a:pPr/>
              <a:t>2016-07-14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7468B-8924-4E27-9322-2B20474255C5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059952800"/>
      </p:ext>
    </p:extLst>
  </p:cSld>
  <p:clrMapOvr>
    <a:masterClrMapping/>
  </p:clrMapOvr>
</p:sldLayout>
</file>

<file path=ppt/slideLayouts/slideLayout40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smtClean="0"/>
              <a:t>Learning Strategies, Student Academic Success Services, Queen's University</a:t>
            </a:r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78B262-F735-4155-A0C5-5BDFC49AA61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185022659"/>
      </p:ext>
    </p:extLst>
  </p:cSld>
  <p:clrMapOvr>
    <a:masterClrMapping/>
  </p:clrMapOvr>
</p:sldLayout>
</file>

<file path=ppt/slideLayouts/slideLayout40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smtClean="0"/>
              <a:t>Learning Strategies, Student Academic Success Services, Queen's University</a:t>
            </a:r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78B262-F735-4155-A0C5-5BDFC49AA61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622204041"/>
      </p:ext>
    </p:extLst>
  </p:cSld>
  <p:clrMapOvr>
    <a:masterClrMapping/>
  </p:clrMapOvr>
</p:sldLayout>
</file>

<file path=ppt/slideLayouts/slideLayout40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smtClean="0"/>
              <a:t>Learning Strategies, Student Academic Success Services, Queen's University</a:t>
            </a:r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78B262-F735-4155-A0C5-5BDFC49AA61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787579861"/>
      </p:ext>
    </p:extLst>
  </p:cSld>
  <p:clrMapOvr>
    <a:masterClrMapping/>
  </p:clrMapOvr>
</p:sldLayout>
</file>

<file path=ppt/slideLayouts/slideLayout40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smtClean="0"/>
              <a:t>Learning Strategies, Student Academic Success Services, Queen's University</a:t>
            </a:r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78B262-F735-4155-A0C5-5BDFC49AA61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314594513"/>
      </p:ext>
    </p:extLst>
  </p:cSld>
  <p:clrMapOvr>
    <a:masterClrMapping/>
  </p:clrMapOvr>
</p:sldLayout>
</file>

<file path=ppt/slideLayouts/slideLayout40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smtClean="0"/>
              <a:t>Learning Strategies, Student Academic Success Services, Queen's University</a:t>
            </a:r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78B262-F735-4155-A0C5-5BDFC49AA61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042226582"/>
      </p:ext>
    </p:extLst>
  </p:cSld>
  <p:clrMapOvr>
    <a:masterClrMapping/>
  </p:clrMapOvr>
</p:sldLayout>
</file>

<file path=ppt/slideLayouts/slideLayout40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smtClean="0"/>
              <a:t>Learning Strategies, Student Academic Success Services, Queen's University</a:t>
            </a:r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78B262-F735-4155-A0C5-5BDFC49AA61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888513317"/>
      </p:ext>
    </p:extLst>
  </p:cSld>
  <p:clrMapOvr>
    <a:masterClrMapping/>
  </p:clrMapOvr>
</p:sldLayout>
</file>

<file path=ppt/slideLayouts/slideLayout40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smtClean="0"/>
              <a:t>Learning Strategies, Student Academic Success Services, Queen's University</a:t>
            </a:r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78B262-F735-4155-A0C5-5BDFC49AA61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412767070"/>
      </p:ext>
    </p:extLst>
  </p:cSld>
  <p:clrMapOvr>
    <a:masterClrMapping/>
  </p:clrMapOvr>
</p:sldLayout>
</file>

<file path=ppt/slideLayouts/slideLayout40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smtClean="0"/>
              <a:t>Learning Strategies, Student Academic Success Services, Queen's University</a:t>
            </a:r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78B262-F735-4155-A0C5-5BDFC49AA61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830317015"/>
      </p:ext>
    </p:extLst>
  </p:cSld>
  <p:clrMapOvr>
    <a:masterClrMapping/>
  </p:clrMapOvr>
</p:sldLayout>
</file>

<file path=ppt/slideLayouts/slideLayout40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smtClean="0"/>
              <a:t>Learning Strategies, Student Academic Success Services, Queen's University</a:t>
            </a:r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78B262-F735-4155-A0C5-5BDFC49AA61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784334405"/>
      </p:ext>
    </p:extLst>
  </p:cSld>
  <p:clrMapOvr>
    <a:masterClrMapping/>
  </p:clrMapOvr>
</p:sldLayout>
</file>

<file path=ppt/slideLayouts/slideLayout40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smtClean="0"/>
              <a:t>Learning Strategies, Student Academic Success Services, Queen's University</a:t>
            </a:r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78B262-F735-4155-A0C5-5BDFC49AA61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17063005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99BB2-54BF-40CA-879B-3AF366A26ACC}" type="datetimeFigureOut">
              <a:rPr lang="en-CA" smtClean="0"/>
              <a:pPr/>
              <a:t>2016-07-14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7468B-8924-4E27-9322-2B20474255C5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138050026"/>
      </p:ext>
    </p:extLst>
  </p:cSld>
  <p:clrMapOvr>
    <a:masterClrMapping/>
  </p:clrMapOvr>
</p:sldLayout>
</file>

<file path=ppt/slideLayouts/slideLayout4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smtClean="0"/>
              <a:t>Learning Strategies, Student Academic Success Services, Queen's University</a:t>
            </a:r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7468B-8924-4E27-9322-2B20474255C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80062473"/>
      </p:ext>
    </p:extLst>
  </p:cSld>
  <p:clrMapOvr>
    <a:masterClrMapping/>
  </p:clrMapOvr>
</p:sldLayout>
</file>

<file path=ppt/slideLayouts/slideLayout41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smtClean="0"/>
              <a:t>Learning Strategies, Student Academic Success Services, Queen's University</a:t>
            </a:r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7468B-8924-4E27-9322-2B20474255C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399177596"/>
      </p:ext>
    </p:extLst>
  </p:cSld>
  <p:clrMapOvr>
    <a:masterClrMapping/>
  </p:clrMapOvr>
</p:sldLayout>
</file>

<file path=ppt/slideLayouts/slideLayout41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smtClean="0"/>
              <a:t>Learning Strategies, Student Academic Success Services, Queen's University</a:t>
            </a:r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7468B-8924-4E27-9322-2B20474255C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921722555"/>
      </p:ext>
    </p:extLst>
  </p:cSld>
  <p:clrMapOvr>
    <a:masterClrMapping/>
  </p:clrMapOvr>
</p:sldLayout>
</file>

<file path=ppt/slideLayouts/slideLayout41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smtClean="0"/>
              <a:t>Learning Strategies, Student Academic Success Services, Queen's University</a:t>
            </a:r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7468B-8924-4E27-9322-2B20474255C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576924432"/>
      </p:ext>
    </p:extLst>
  </p:cSld>
  <p:clrMapOvr>
    <a:masterClrMapping/>
  </p:clrMapOvr>
</p:sldLayout>
</file>

<file path=ppt/slideLayouts/slideLayout41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smtClean="0"/>
              <a:t>Learning Strategies, Student Academic Success Services, Queen's University</a:t>
            </a:r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7468B-8924-4E27-9322-2B20474255C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721856859"/>
      </p:ext>
    </p:extLst>
  </p:cSld>
  <p:clrMapOvr>
    <a:masterClrMapping/>
  </p:clrMapOvr>
</p:sldLayout>
</file>

<file path=ppt/slideLayouts/slideLayout4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smtClean="0"/>
              <a:t>Learning Strategies, Student Academic Success Services, Queen's University</a:t>
            </a:r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7468B-8924-4E27-9322-2B20474255C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387874553"/>
      </p:ext>
    </p:extLst>
  </p:cSld>
  <p:clrMapOvr>
    <a:masterClrMapping/>
  </p:clrMapOvr>
</p:sldLayout>
</file>

<file path=ppt/slideLayouts/slideLayout4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smtClean="0"/>
              <a:t>Learning Strategies, Student Academic Success Services, Queen's University</a:t>
            </a:r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7468B-8924-4E27-9322-2B20474255C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104650621"/>
      </p:ext>
    </p:extLst>
  </p:cSld>
  <p:clrMapOvr>
    <a:masterClrMapping/>
  </p:clrMapOvr>
</p:sldLayout>
</file>

<file path=ppt/slideLayouts/slideLayout41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smtClean="0"/>
              <a:t>Learning Strategies, Student Academic Success Services, Queen's University</a:t>
            </a:r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7468B-8924-4E27-9322-2B20474255C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191409073"/>
      </p:ext>
    </p:extLst>
  </p:cSld>
  <p:clrMapOvr>
    <a:masterClrMapping/>
  </p:clrMapOvr>
</p:sldLayout>
</file>

<file path=ppt/slideLayouts/slideLayout41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smtClean="0"/>
              <a:t>Learning Strategies, Student Academic Success Services, Queen's University</a:t>
            </a:r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7468B-8924-4E27-9322-2B20474255C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046122941"/>
      </p:ext>
    </p:extLst>
  </p:cSld>
  <p:clrMapOvr>
    <a:masterClrMapping/>
  </p:clrMapOvr>
</p:sldLayout>
</file>

<file path=ppt/slideLayouts/slideLayout41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smtClean="0"/>
              <a:t>Learning Strategies, Student Academic Success Services, Queen's University</a:t>
            </a:r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7468B-8924-4E27-9322-2B20474255C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962643445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99BB2-54BF-40CA-879B-3AF366A26ACC}" type="datetimeFigureOut">
              <a:rPr lang="en-CA" smtClean="0"/>
              <a:pPr/>
              <a:t>2016-07-14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7468B-8924-4E27-9322-2B20474255C5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112630710"/>
      </p:ext>
    </p:extLst>
  </p:cSld>
  <p:clrMapOvr>
    <a:masterClrMapping/>
  </p:clrMapOvr>
</p:sldLayout>
</file>

<file path=ppt/slideLayouts/slideLayout4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smtClean="0"/>
              <a:t>Learning Strategies, Student Academic Success Services, Queen's University</a:t>
            </a:r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7468B-8924-4E27-9322-2B20474255C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997096823"/>
      </p:ext>
    </p:extLst>
  </p:cSld>
  <p:clrMapOvr>
    <a:masterClrMapping/>
  </p:clrMapOvr>
</p:sldLayout>
</file>

<file path=ppt/slideLayouts/slideLayout42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1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smtClean="0"/>
              <a:t>Learning Strategies, Student Academic Success Services, Queen's University</a:t>
            </a:r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6530900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2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990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ClrTx/>
              <a:defRPr/>
            </a:lvl1pPr>
            <a:lvl2pPr>
              <a:buClrTx/>
              <a:defRPr/>
            </a:lvl2pPr>
            <a:lvl3pPr>
              <a:buClrTx/>
              <a:defRPr/>
            </a:lvl3pPr>
            <a:lvl4pPr>
              <a:buClrTx/>
              <a:defRPr/>
            </a:lvl4pPr>
            <a:lvl5pPr>
              <a:buClrTx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14600" y="6542863"/>
            <a:ext cx="4114800" cy="329184"/>
          </a:xfrm>
        </p:spPr>
        <p:txBody>
          <a:bodyPr/>
          <a:lstStyle>
            <a:lvl1pPr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r>
              <a:rPr lang="en-CA" smtClean="0"/>
              <a:t>Learning Strategies, Student Academic Success Services, Queen's University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078338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2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1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5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2335500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42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990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514600" y="6517419"/>
            <a:ext cx="4114800" cy="329184"/>
          </a:xfrm>
        </p:spPr>
        <p:txBody>
          <a:bodyPr/>
          <a:lstStyle>
            <a:lvl1pPr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r>
              <a:rPr lang="en-CA" smtClean="0"/>
              <a:t>Learning Strategies, Student Academic Success Services, Queen's University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863544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2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990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2514600" y="6539207"/>
            <a:ext cx="4114800" cy="329184"/>
          </a:xfrm>
        </p:spPr>
        <p:txBody>
          <a:bodyPr/>
          <a:lstStyle>
            <a:lvl1pPr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r>
              <a:rPr lang="en-CA" smtClean="0"/>
              <a:t>Learning Strategies, Student Academic Success Services, Queen's University</a:t>
            </a:r>
            <a:endParaRPr lang="en-US" dirty="0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5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02104005"/>
      </p:ext>
    </p:extLst>
  </p:cSld>
  <p:clrMapOvr>
    <a:masterClrMapping/>
  </p:clrMapOvr>
</p:sldLayout>
</file>

<file path=ppt/slideLayouts/slideLayout42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47472"/>
            <a:ext cx="8229600" cy="990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514600" y="6507347"/>
            <a:ext cx="4114800" cy="329184"/>
          </a:xfrm>
        </p:spPr>
        <p:txBody>
          <a:bodyPr/>
          <a:lstStyle>
            <a:lvl1pPr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r>
              <a:rPr lang="en-CA" smtClean="0"/>
              <a:t>Learning Strategies, Student Academic Success Services, Queen's University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460148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2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514600" y="6478723"/>
            <a:ext cx="4114800" cy="329184"/>
          </a:xfrm>
        </p:spPr>
        <p:txBody>
          <a:bodyPr/>
          <a:lstStyle>
            <a:lvl1pPr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r>
              <a:rPr lang="en-CA" smtClean="0"/>
              <a:t>Learning Strategies, Student Academic Success Services, Queen's University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643620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2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buClrTx/>
              <a:defRPr sz="3200"/>
            </a:lvl1pPr>
            <a:lvl2pPr>
              <a:buClrTx/>
              <a:defRPr sz="2800"/>
            </a:lvl2pPr>
            <a:lvl3pPr>
              <a:buClrTx/>
              <a:defRPr sz="2400"/>
            </a:lvl3pPr>
            <a:lvl4pPr>
              <a:buClrTx/>
              <a:defRPr sz="2000"/>
            </a:lvl4pPr>
            <a:lvl5pPr>
              <a:buClrTx/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3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smtClean="0"/>
              <a:t>Learning Strategies, Student Academic Success Services, Queen's University</a:t>
            </a:r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86265861"/>
      </p:ext>
    </p:extLst>
  </p:cSld>
  <p:clrMapOvr>
    <a:masterClrMapping/>
  </p:clrMapOvr>
</p:sldLayout>
</file>

<file path=ppt/slideLayouts/slideLayout42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2"/>
            <a:ext cx="5904391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smtClean="0"/>
              <a:t>Learning Strategies, Student Academic Success Services, Queen's University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/>
          <a:lstStyle/>
          <a:p>
            <a:fld id="{DC80FF08-9921-4188-9E6D-01DB293553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23592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99BB2-54BF-40CA-879B-3AF366A26ACC}" type="datetimeFigureOut">
              <a:rPr lang="en-CA" smtClean="0"/>
              <a:pPr/>
              <a:t>2016-07-14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7468B-8924-4E27-9322-2B20474255C5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159983778"/>
      </p:ext>
    </p:extLst>
  </p:cSld>
  <p:clrMapOvr>
    <a:masterClrMapping/>
  </p:clrMapOvr>
</p:sldLayout>
</file>

<file path=ppt/slideLayouts/slideLayout43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smtClean="0"/>
              <a:t>Learning Strategies, Student Academic Success Services, Queen's University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/>
          <a:lstStyle/>
          <a:p>
            <a:fld id="{DC80FF08-9921-4188-9E6D-01DB293553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905068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3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smtClean="0"/>
              <a:t>Learning Strategies, Student Academic Success Services, Queen's University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/>
          <a:lstStyle/>
          <a:p>
            <a:fld id="{DC80FF08-9921-4188-9E6D-01DB293553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6181391"/>
      </p:ext>
    </p:extLst>
  </p:cSld>
  <p:clrMapOvr>
    <a:masterClrMapping/>
  </p:clrMapOvr>
</p:sldLayout>
</file>

<file path=ppt/slideLayouts/slideLayout43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smtClean="0"/>
              <a:t>Learning Strategies, Student Academic Success Services, Queen's University</a:t>
            </a:r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78B262-F735-4155-A0C5-5BDFC49AA61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126384448"/>
      </p:ext>
    </p:extLst>
  </p:cSld>
  <p:clrMapOvr>
    <a:masterClrMapping/>
  </p:clrMapOvr>
</p:sldLayout>
</file>

<file path=ppt/slideLayouts/slideLayout43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smtClean="0"/>
              <a:t>Learning Strategies, Student Academic Success Services, Queen's University</a:t>
            </a:r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78B262-F735-4155-A0C5-5BDFC49AA61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052133767"/>
      </p:ext>
    </p:extLst>
  </p:cSld>
  <p:clrMapOvr>
    <a:masterClrMapping/>
  </p:clrMapOvr>
</p:sldLayout>
</file>

<file path=ppt/slideLayouts/slideLayout43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smtClean="0"/>
              <a:t>Learning Strategies, Student Academic Success Services, Queen's University</a:t>
            </a:r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78B262-F735-4155-A0C5-5BDFC49AA61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146317559"/>
      </p:ext>
    </p:extLst>
  </p:cSld>
  <p:clrMapOvr>
    <a:masterClrMapping/>
  </p:clrMapOvr>
</p:sldLayout>
</file>

<file path=ppt/slideLayouts/slideLayout43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smtClean="0"/>
              <a:t>Learning Strategies, Student Academic Success Services, Queen's University</a:t>
            </a:r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78B262-F735-4155-A0C5-5BDFC49AA61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78004078"/>
      </p:ext>
    </p:extLst>
  </p:cSld>
  <p:clrMapOvr>
    <a:masterClrMapping/>
  </p:clrMapOvr>
</p:sldLayout>
</file>

<file path=ppt/slideLayouts/slideLayout43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smtClean="0"/>
              <a:t>Learning Strategies, Student Academic Success Services, Queen's University</a:t>
            </a:r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78B262-F735-4155-A0C5-5BDFC49AA61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673995721"/>
      </p:ext>
    </p:extLst>
  </p:cSld>
  <p:clrMapOvr>
    <a:masterClrMapping/>
  </p:clrMapOvr>
</p:sldLayout>
</file>

<file path=ppt/slideLayouts/slideLayout43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smtClean="0"/>
              <a:t>Learning Strategies, Student Academic Success Services, Queen's University</a:t>
            </a:r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78B262-F735-4155-A0C5-5BDFC49AA61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263348095"/>
      </p:ext>
    </p:extLst>
  </p:cSld>
  <p:clrMapOvr>
    <a:masterClrMapping/>
  </p:clrMapOvr>
</p:sldLayout>
</file>

<file path=ppt/slideLayouts/slideLayout43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smtClean="0"/>
              <a:t>Learning Strategies, Student Academic Success Services, Queen's University</a:t>
            </a:r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78B262-F735-4155-A0C5-5BDFC49AA61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22942642"/>
      </p:ext>
    </p:extLst>
  </p:cSld>
  <p:clrMapOvr>
    <a:masterClrMapping/>
  </p:clrMapOvr>
</p:sldLayout>
</file>

<file path=ppt/slideLayouts/slideLayout43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smtClean="0"/>
              <a:t>Learning Strategies, Student Academic Success Services, Queen's University</a:t>
            </a:r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78B262-F735-4155-A0C5-5BDFC49AA61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670124609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99BB2-54BF-40CA-879B-3AF366A26ACC}" type="datetimeFigureOut">
              <a:rPr lang="en-CA" smtClean="0"/>
              <a:pPr/>
              <a:t>2016-07-14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7468B-8924-4E27-9322-2B20474255C5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783535153"/>
      </p:ext>
    </p:extLst>
  </p:cSld>
  <p:clrMapOvr>
    <a:masterClrMapping/>
  </p:clrMapOvr>
</p:sldLayout>
</file>

<file path=ppt/slideLayouts/slideLayout44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smtClean="0"/>
              <a:t>Learning Strategies, Student Academic Success Services, Queen's University</a:t>
            </a:r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78B262-F735-4155-A0C5-5BDFC49AA61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006218578"/>
      </p:ext>
    </p:extLst>
  </p:cSld>
  <p:clrMapOvr>
    <a:masterClrMapping/>
  </p:clrMapOvr>
</p:sldLayout>
</file>

<file path=ppt/slideLayouts/slideLayout44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smtClean="0"/>
              <a:t>Learning Strategies, Student Academic Success Services, Queen's University</a:t>
            </a:r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78B262-F735-4155-A0C5-5BDFC49AA61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208324374"/>
      </p:ext>
    </p:extLst>
  </p:cSld>
  <p:clrMapOvr>
    <a:masterClrMapping/>
  </p:clrMapOvr>
</p:sldLayout>
</file>

<file path=ppt/slideLayouts/slideLayout44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smtClean="0"/>
              <a:t>Learning Strategies, Student Academic Success Services, Queen's University</a:t>
            </a:r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78B262-F735-4155-A0C5-5BDFC49AA61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204917548"/>
      </p:ext>
    </p:extLst>
  </p:cSld>
  <p:clrMapOvr>
    <a:masterClrMapping/>
  </p:clrMapOvr>
</p:sldLayout>
</file>

<file path=ppt/slideLayouts/slideLayout4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smtClean="0"/>
              <a:t>Learning Strategies, Student Academic Success Services, Queen's University</a:t>
            </a:r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78B262-F735-4155-A0C5-5BDFC49AA61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80825702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4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smtClean="0"/>
              <a:t>Learning Strategies, Student Academic Success Services, Queen's University</a:t>
            </a:r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7468B-8924-4E27-9322-2B20474255C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284832337"/>
      </p:ext>
    </p:extLst>
  </p:cSld>
  <p:clrMapOvr>
    <a:masterClrMapping/>
  </p:clrMapOvr>
</p:sldLayout>
</file>

<file path=ppt/slideLayouts/slideLayout44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smtClean="0"/>
              <a:t>Learning Strategies, Student Academic Success Services, Queen's University</a:t>
            </a:r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7468B-8924-4E27-9322-2B20474255C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058309660"/>
      </p:ext>
    </p:extLst>
  </p:cSld>
  <p:clrMapOvr>
    <a:masterClrMapping/>
  </p:clrMapOvr>
</p:sldLayout>
</file>

<file path=ppt/slideLayouts/slideLayout44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smtClean="0"/>
              <a:t>Learning Strategies, Student Academic Success Services, Queen's University</a:t>
            </a:r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7468B-8924-4E27-9322-2B20474255C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512737855"/>
      </p:ext>
    </p:extLst>
  </p:cSld>
  <p:clrMapOvr>
    <a:masterClrMapping/>
  </p:clrMapOvr>
</p:sldLayout>
</file>

<file path=ppt/slideLayouts/slideLayout44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smtClean="0"/>
              <a:t>Learning Strategies, Student Academic Success Services, Queen's University</a:t>
            </a:r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7468B-8924-4E27-9322-2B20474255C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957096539"/>
      </p:ext>
    </p:extLst>
  </p:cSld>
  <p:clrMapOvr>
    <a:masterClrMapping/>
  </p:clrMapOvr>
</p:sldLayout>
</file>

<file path=ppt/slideLayouts/slideLayout44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smtClean="0"/>
              <a:t>Learning Strategies, Student Academic Success Services, Queen's University</a:t>
            </a:r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7468B-8924-4E27-9322-2B20474255C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067726323"/>
      </p:ext>
    </p:extLst>
  </p:cSld>
  <p:clrMapOvr>
    <a:masterClrMapping/>
  </p:clrMapOvr>
</p:sldLayout>
</file>

<file path=ppt/slideLayouts/slideLayout44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smtClean="0"/>
              <a:t>Learning Strategies, Student Academic Success Services, Queen's University</a:t>
            </a:r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7468B-8924-4E27-9322-2B20474255C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787872363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99BB2-54BF-40CA-879B-3AF366A26ACC}" type="datetimeFigureOut">
              <a:rPr lang="en-CA" smtClean="0"/>
              <a:pPr/>
              <a:t>2016-07-14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7468B-8924-4E27-9322-2B20474255C5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266759118"/>
      </p:ext>
    </p:extLst>
  </p:cSld>
  <p:clrMapOvr>
    <a:masterClrMapping/>
  </p:clrMapOvr>
</p:sldLayout>
</file>

<file path=ppt/slideLayouts/slideLayout45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smtClean="0"/>
              <a:t>Learning Strategies, Student Academic Success Services, Queen's University</a:t>
            </a:r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7468B-8924-4E27-9322-2B20474255C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149616752"/>
      </p:ext>
    </p:extLst>
  </p:cSld>
  <p:clrMapOvr>
    <a:masterClrMapping/>
  </p:clrMapOvr>
</p:sldLayout>
</file>

<file path=ppt/slideLayouts/slideLayout45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smtClean="0"/>
              <a:t>Learning Strategies, Student Academic Success Services, Queen's University</a:t>
            </a:r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7468B-8924-4E27-9322-2B20474255C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176919842"/>
      </p:ext>
    </p:extLst>
  </p:cSld>
  <p:clrMapOvr>
    <a:masterClrMapping/>
  </p:clrMapOvr>
</p:sldLayout>
</file>

<file path=ppt/slideLayouts/slideLayout45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smtClean="0"/>
              <a:t>Learning Strategies, Student Academic Success Services, Queen's University</a:t>
            </a:r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7468B-8924-4E27-9322-2B20474255C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262187575"/>
      </p:ext>
    </p:extLst>
  </p:cSld>
  <p:clrMapOvr>
    <a:masterClrMapping/>
  </p:clrMapOvr>
</p:sldLayout>
</file>

<file path=ppt/slideLayouts/slideLayout45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smtClean="0"/>
              <a:t>Learning Strategies, Student Academic Success Services, Queen's University</a:t>
            </a:r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7468B-8924-4E27-9322-2B20474255C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801249048"/>
      </p:ext>
    </p:extLst>
  </p:cSld>
  <p:clrMapOvr>
    <a:masterClrMapping/>
  </p:clrMapOvr>
</p:sldLayout>
</file>

<file path=ppt/slideLayouts/slideLayout4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smtClean="0"/>
              <a:t>Learning Strategies, Student Academic Success Services, Queen's University</a:t>
            </a:r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7468B-8924-4E27-9322-2B20474255C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150711405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99BB2-54BF-40CA-879B-3AF366A26ACC}" type="datetimeFigureOut">
              <a:rPr lang="en-CA" smtClean="0"/>
              <a:pPr/>
              <a:t>2016-07-14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7468B-8924-4E27-9322-2B20474255C5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038780362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3"/>
            <a:ext cx="7848600" cy="1927225"/>
          </a:xfrm>
        </p:spPr>
        <p:txBody>
          <a:bodyPr anchor="b">
            <a:noAutofit/>
          </a:bodyPr>
          <a:lstStyle>
            <a:lvl1pPr>
              <a:defRPr sz="4000" b="1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>
            <a:normAutofit/>
          </a:bodyPr>
          <a:lstStyle>
            <a:lvl1pPr marL="0" indent="0" algn="l">
              <a:buNone/>
              <a:defRPr sz="2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0C7DA5-617A-407D-81D1-202B8422EACB}" type="datetimeFigureOut">
              <a:rPr lang="en-CA" smtClean="0"/>
              <a:pPr/>
              <a:t>2016-07-14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24B8A-7607-4E86-9209-A4DEF41CD704}" type="slidenum">
              <a:rPr lang="en-CA" smtClean="0"/>
              <a:pPr/>
              <a:t>‹#›</a:t>
            </a:fld>
            <a:endParaRPr lang="en-CA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9164381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4000" b="1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2pPr>
              <a:defRPr sz="2800"/>
            </a:lvl2pPr>
            <a:lvl3pPr>
              <a:defRPr sz="24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0C7DA5-617A-407D-81D1-202B8422EACB}" type="datetimeFigureOut">
              <a:rPr lang="en-CA" smtClean="0"/>
              <a:pPr/>
              <a:t>2016-07-14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24B8A-7607-4E86-9209-A4DEF41CD704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09369809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1"/>
            <a:ext cx="7772400" cy="2200275"/>
          </a:xfrm>
        </p:spPr>
        <p:txBody>
          <a:bodyPr anchor="b">
            <a:normAutofit/>
          </a:bodyPr>
          <a:lstStyle>
            <a:lvl1pPr algn="l">
              <a:defRPr sz="40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7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3000">
                <a:solidFill>
                  <a:schemeClr val="tx2"/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0C7DA5-617A-407D-81D1-202B8422EACB}" type="datetimeFigureOut">
              <a:rPr lang="en-CA" smtClean="0"/>
              <a:pPr/>
              <a:t>2016-07-14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24B8A-7607-4E86-9209-A4DEF41CD704}" type="slidenum">
              <a:rPr lang="en-CA" smtClean="0"/>
              <a:pPr/>
              <a:t>‹#›</a:t>
            </a:fld>
            <a:endParaRPr lang="en-CA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3056068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17F265-41EF-4231-956C-67BA86AAA1FB}" type="datetimeFigureOut">
              <a:rPr lang="en-CA" smtClean="0"/>
              <a:pPr/>
              <a:t>2016-07-14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78B262-F735-4155-A0C5-5BDFC49AA616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643930894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0C7DA5-617A-407D-81D1-202B8422EACB}" type="datetimeFigureOut">
              <a:rPr lang="en-CA" smtClean="0"/>
              <a:pPr/>
              <a:t>2016-07-14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24B8A-7607-4E86-9209-A4DEF41CD704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19669214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1500" b="0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15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0C7DA5-617A-407D-81D1-202B8422EACB}" type="datetimeFigureOut">
              <a:rPr lang="en-CA" smtClean="0"/>
              <a:pPr/>
              <a:t>2016-07-14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24B8A-7607-4E86-9209-A4DEF41CD704}" type="slidenum">
              <a:rPr lang="en-CA" smtClean="0"/>
              <a:pPr/>
              <a:t>‹#›</a:t>
            </a:fld>
            <a:endParaRPr lang="en-CA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5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48204414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0C7DA5-617A-407D-81D1-202B8422EACB}" type="datetimeFigureOut">
              <a:rPr lang="en-CA" smtClean="0"/>
              <a:pPr/>
              <a:t>2016-07-14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24B8A-7607-4E86-9209-A4DEF41CD704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68361363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0C7DA5-617A-407D-81D1-202B8422EACB}" type="datetimeFigureOut">
              <a:rPr lang="en-CA" smtClean="0"/>
              <a:pPr/>
              <a:t>2016-07-14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24B8A-7607-4E86-9209-A4DEF41CD704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74906888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2800"/>
            </a:lvl1pPr>
            <a:lvl2pPr>
              <a:defRPr sz="20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5"/>
            <a:ext cx="2139696" cy="4243615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0C7DA5-617A-407D-81D1-202B8422EACB}" type="datetimeFigureOut">
              <a:rPr lang="en-CA" smtClean="0"/>
              <a:pPr/>
              <a:t>2016-07-14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24B8A-7607-4E86-9209-A4DEF41CD704}" type="slidenum">
              <a:rPr lang="en-CA" smtClean="0"/>
              <a:pPr/>
              <a:t>‹#›</a:t>
            </a:fld>
            <a:endParaRPr lang="en-CA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7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75997022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1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1" y="838202"/>
            <a:ext cx="5904391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0C7DA5-617A-407D-81D1-202B8422EACB}" type="datetimeFigureOut">
              <a:rPr lang="en-CA" smtClean="0"/>
              <a:pPr/>
              <a:t>2016-07-14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24B8A-7607-4E86-9209-A4DEF41CD704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69261947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0C7DA5-617A-407D-81D1-202B8422EACB}" type="datetimeFigureOut">
              <a:rPr lang="en-CA" smtClean="0"/>
              <a:pPr/>
              <a:t>2016-07-14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24B8A-7607-4E86-9209-A4DEF41CD704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3613855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0C7DA5-617A-407D-81D1-202B8422EACB}" type="datetimeFigureOut">
              <a:rPr lang="en-CA" smtClean="0"/>
              <a:pPr/>
              <a:t>2016-07-14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24B8A-7607-4E86-9209-A4DEF41CD704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984962706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17F265-41EF-4231-956C-67BA86AAA1FB}" type="datetimeFigureOut">
              <a:rPr lang="en-CA" smtClean="0"/>
              <a:pPr/>
              <a:t>2016-07-14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78B262-F735-4155-A0C5-5BDFC49AA616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972454888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17F265-41EF-4231-956C-67BA86AAA1FB}" type="datetimeFigureOut">
              <a:rPr lang="en-CA" smtClean="0"/>
              <a:pPr/>
              <a:t>2016-07-14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78B262-F735-4155-A0C5-5BDFC49AA616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195058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17F265-41EF-4231-956C-67BA86AAA1FB}" type="datetimeFigureOut">
              <a:rPr lang="en-CA" smtClean="0"/>
              <a:pPr/>
              <a:t>2016-07-14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78B262-F735-4155-A0C5-5BDFC49AA616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790139131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3000" b="1" cap="all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17F265-41EF-4231-956C-67BA86AAA1FB}" type="datetimeFigureOut">
              <a:rPr lang="en-CA" smtClean="0"/>
              <a:pPr/>
              <a:t>2016-07-14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78B262-F735-4155-A0C5-5BDFC49AA616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114923227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17F265-41EF-4231-956C-67BA86AAA1FB}" type="datetimeFigureOut">
              <a:rPr lang="en-CA" smtClean="0"/>
              <a:pPr/>
              <a:t>2016-07-14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78B262-F735-4155-A0C5-5BDFC49AA616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836451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17F265-41EF-4231-956C-67BA86AAA1FB}" type="datetimeFigureOut">
              <a:rPr lang="en-CA" smtClean="0"/>
              <a:pPr/>
              <a:t>2016-07-14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78B262-F735-4155-A0C5-5BDFC49AA616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233149920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17F265-41EF-4231-956C-67BA86AAA1FB}" type="datetimeFigureOut">
              <a:rPr lang="en-CA" smtClean="0"/>
              <a:pPr/>
              <a:t>2016-07-14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78B262-F735-4155-A0C5-5BDFC49AA616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012675057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17F265-41EF-4231-956C-67BA86AAA1FB}" type="datetimeFigureOut">
              <a:rPr lang="en-CA" smtClean="0"/>
              <a:pPr/>
              <a:t>2016-07-14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78B262-F735-4155-A0C5-5BDFC49AA616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804307464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435102"/>
            <a:ext cx="3008313" cy="4691063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17F265-41EF-4231-956C-67BA86AAA1FB}" type="datetimeFigureOut">
              <a:rPr lang="en-CA" smtClean="0"/>
              <a:pPr/>
              <a:t>2016-07-14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78B262-F735-4155-A0C5-5BDFC49AA616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205130880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smtClean="0"/>
              <a:t>Click icon to add picture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17F265-41EF-4231-956C-67BA86AAA1FB}" type="datetimeFigureOut">
              <a:rPr lang="en-CA" smtClean="0"/>
              <a:pPr/>
              <a:t>2016-07-14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78B262-F735-4155-A0C5-5BDFC49AA616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648722360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17F265-41EF-4231-956C-67BA86AAA1FB}" type="datetimeFigureOut">
              <a:rPr lang="en-CA" smtClean="0"/>
              <a:pPr/>
              <a:t>2016-07-14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78B262-F735-4155-A0C5-5BDFC49AA616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978492943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17F265-41EF-4231-956C-67BA86AAA1FB}" type="datetimeFigureOut">
              <a:rPr lang="en-CA" smtClean="0"/>
              <a:pPr/>
              <a:t>2016-07-14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78B262-F735-4155-A0C5-5BDFC49AA616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107611671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17F265-41EF-4231-956C-67BA86AAA1FB}" type="datetimeFigureOut">
              <a:rPr lang="en-CA" smtClean="0"/>
              <a:pPr/>
              <a:t>2016-07-14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78B262-F735-4155-A0C5-5BDFC49AA616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98221860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17F265-41EF-4231-956C-67BA86AAA1FB}" type="datetimeFigureOut">
              <a:rPr lang="en-CA" smtClean="0"/>
              <a:pPr/>
              <a:t>2016-07-14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78B262-F735-4155-A0C5-5BDFC49AA616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5885679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99BB2-54BF-40CA-879B-3AF366A26ACC}" type="datetimeFigureOut">
              <a:rPr lang="en-CA" smtClean="0"/>
              <a:pPr/>
              <a:t>2016-07-14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7468B-8924-4E27-9322-2B20474255C5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29960840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99BB2-54BF-40CA-879B-3AF366A26ACC}" type="datetimeFigureOut">
              <a:rPr lang="en-CA" smtClean="0"/>
              <a:pPr/>
              <a:t>2016-07-14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7468B-8924-4E27-9322-2B20474255C5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413704486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3000" b="1" cap="all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99BB2-54BF-40CA-879B-3AF366A26ACC}" type="datetimeFigureOut">
              <a:rPr lang="en-CA" smtClean="0"/>
              <a:pPr/>
              <a:t>2016-07-14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7468B-8924-4E27-9322-2B20474255C5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596976416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99BB2-54BF-40CA-879B-3AF366A26ACC}" type="datetimeFigureOut">
              <a:rPr lang="en-CA" smtClean="0"/>
              <a:pPr/>
              <a:t>2016-07-14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7468B-8924-4E27-9322-2B20474255C5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659717223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99BB2-54BF-40CA-879B-3AF366A26ACC}" type="datetimeFigureOut">
              <a:rPr lang="en-CA" smtClean="0"/>
              <a:pPr/>
              <a:t>2016-07-14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7468B-8924-4E27-9322-2B20474255C5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989374067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99BB2-54BF-40CA-879B-3AF366A26ACC}" type="datetimeFigureOut">
              <a:rPr lang="en-CA" smtClean="0"/>
              <a:pPr/>
              <a:t>2016-07-14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7468B-8924-4E27-9322-2B20474255C5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257927521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99BB2-54BF-40CA-879B-3AF366A26ACC}" type="datetimeFigureOut">
              <a:rPr lang="en-CA" smtClean="0"/>
              <a:pPr/>
              <a:t>2016-07-14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7468B-8924-4E27-9322-2B20474255C5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529969500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435102"/>
            <a:ext cx="3008313" cy="4691063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99BB2-54BF-40CA-879B-3AF366A26ACC}" type="datetimeFigureOut">
              <a:rPr lang="en-CA" smtClean="0"/>
              <a:pPr/>
              <a:t>2016-07-14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7468B-8924-4E27-9322-2B20474255C5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044934315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smtClean="0"/>
              <a:t>Click icon to add picture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99BB2-54BF-40CA-879B-3AF366A26ACC}" type="datetimeFigureOut">
              <a:rPr lang="en-CA" smtClean="0"/>
              <a:pPr/>
              <a:t>2016-07-14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7468B-8924-4E27-9322-2B20474255C5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26635467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99BB2-54BF-40CA-879B-3AF366A26ACC}" type="datetimeFigureOut">
              <a:rPr lang="en-CA" smtClean="0"/>
              <a:pPr/>
              <a:t>2016-07-14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7468B-8924-4E27-9322-2B20474255C5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9450795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17F265-41EF-4231-956C-67BA86AAA1FB}" type="datetimeFigureOut">
              <a:rPr lang="en-CA" smtClean="0"/>
              <a:pPr/>
              <a:t>2016-07-14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78B262-F735-4155-A0C5-5BDFC49AA616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622497723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99BB2-54BF-40CA-879B-3AF366A26ACC}" type="datetimeFigureOut">
              <a:rPr lang="en-CA" smtClean="0"/>
              <a:pPr/>
              <a:t>2016-07-14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7468B-8924-4E27-9322-2B20474255C5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181747040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3"/>
            <a:ext cx="7848600" cy="1927225"/>
          </a:xfrm>
        </p:spPr>
        <p:txBody>
          <a:bodyPr anchor="b">
            <a:noAutofit/>
          </a:bodyPr>
          <a:lstStyle>
            <a:lvl1pPr>
              <a:defRPr sz="405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pPr/>
              <a:t>7/14/2016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6683836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pPr/>
              <a:t>7/14/2016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111884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1"/>
            <a:ext cx="7772400" cy="2200275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7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1800">
                <a:solidFill>
                  <a:schemeClr val="tx2"/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pPr/>
              <a:t>7/14/2016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5037094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pPr/>
              <a:t>7/14/2016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010619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1500" b="0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15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pPr/>
              <a:t>7/14/2016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5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7085407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pPr/>
              <a:t>7/14/2016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19302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pPr/>
              <a:t>7/14/2016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661857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1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5"/>
            <a:ext cx="2139696" cy="4243615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pPr/>
              <a:t>7/14/2016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7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40100790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1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1" y="838202"/>
            <a:ext cx="5904391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pPr/>
              <a:t>7/14/2016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083678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17F265-41EF-4231-956C-67BA86AAA1FB}" type="datetimeFigureOut">
              <a:rPr lang="en-CA" smtClean="0"/>
              <a:pPr/>
              <a:t>2016-07-14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78B262-F735-4155-A0C5-5BDFC49AA616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721835106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pPr/>
              <a:t>7/14/2016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780074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pPr/>
              <a:t>7/14/2016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35685"/>
      </p:ext>
    </p:extLst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17F265-41EF-4231-956C-67BA86AAA1FB}" type="datetimeFigureOut">
              <a:rPr lang="en-CA" smtClean="0"/>
              <a:pPr/>
              <a:t>2016-07-14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78B262-F735-4155-A0C5-5BDFC49AA616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543275213"/>
      </p:ext>
    </p:extLst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17F265-41EF-4231-956C-67BA86AAA1FB}" type="datetimeFigureOut">
              <a:rPr lang="en-CA" smtClean="0"/>
              <a:pPr/>
              <a:t>2016-07-14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78B262-F735-4155-A0C5-5BDFC49AA616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339025905"/>
      </p:ext>
    </p:extLst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3000" b="1" cap="all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17F265-41EF-4231-956C-67BA86AAA1FB}" type="datetimeFigureOut">
              <a:rPr lang="en-CA" smtClean="0"/>
              <a:pPr/>
              <a:t>2016-07-14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78B262-F735-4155-A0C5-5BDFC49AA616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47963660"/>
      </p:ext>
    </p:extLst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17F265-41EF-4231-956C-67BA86AAA1FB}" type="datetimeFigureOut">
              <a:rPr lang="en-CA" smtClean="0"/>
              <a:pPr/>
              <a:t>2016-07-14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78B262-F735-4155-A0C5-5BDFC49AA616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877848538"/>
      </p:ext>
    </p:extLst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17F265-41EF-4231-956C-67BA86AAA1FB}" type="datetimeFigureOut">
              <a:rPr lang="en-CA" smtClean="0"/>
              <a:pPr/>
              <a:t>2016-07-14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78B262-F735-4155-A0C5-5BDFC49AA616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652373270"/>
      </p:ext>
    </p:extLst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17F265-41EF-4231-956C-67BA86AAA1FB}" type="datetimeFigureOut">
              <a:rPr lang="en-CA" smtClean="0"/>
              <a:pPr/>
              <a:t>2016-07-14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78B262-F735-4155-A0C5-5BDFC49AA616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14046270"/>
      </p:ext>
    </p:extLst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17F265-41EF-4231-956C-67BA86AAA1FB}" type="datetimeFigureOut">
              <a:rPr lang="en-CA" smtClean="0"/>
              <a:pPr/>
              <a:t>2016-07-14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78B262-F735-4155-A0C5-5BDFC49AA616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229629525"/>
      </p:ext>
    </p:extLst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435102"/>
            <a:ext cx="3008313" cy="4691063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17F265-41EF-4231-956C-67BA86AAA1FB}" type="datetimeFigureOut">
              <a:rPr lang="en-CA" smtClean="0"/>
              <a:pPr/>
              <a:t>2016-07-14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78B262-F735-4155-A0C5-5BDFC49AA616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6487131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10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1.xml"/><Relationship Id="rId3" Type="http://schemas.openxmlformats.org/officeDocument/2006/relationships/slideLayout" Target="../slideLayouts/slideLayout106.xml"/><Relationship Id="rId7" Type="http://schemas.openxmlformats.org/officeDocument/2006/relationships/slideLayout" Target="../slideLayouts/slideLayout110.xml"/><Relationship Id="rId12" Type="http://schemas.openxmlformats.org/officeDocument/2006/relationships/theme" Target="../theme/theme10.xml"/><Relationship Id="rId2" Type="http://schemas.openxmlformats.org/officeDocument/2006/relationships/slideLayout" Target="../slideLayouts/slideLayout105.xml"/><Relationship Id="rId1" Type="http://schemas.openxmlformats.org/officeDocument/2006/relationships/slideLayout" Target="../slideLayouts/slideLayout104.xml"/><Relationship Id="rId6" Type="http://schemas.openxmlformats.org/officeDocument/2006/relationships/slideLayout" Target="../slideLayouts/slideLayout109.xml"/><Relationship Id="rId11" Type="http://schemas.openxmlformats.org/officeDocument/2006/relationships/slideLayout" Target="../slideLayouts/slideLayout114.xml"/><Relationship Id="rId5" Type="http://schemas.openxmlformats.org/officeDocument/2006/relationships/slideLayout" Target="../slideLayouts/slideLayout108.xml"/><Relationship Id="rId10" Type="http://schemas.openxmlformats.org/officeDocument/2006/relationships/slideLayout" Target="../slideLayouts/slideLayout113.xml"/><Relationship Id="rId4" Type="http://schemas.openxmlformats.org/officeDocument/2006/relationships/slideLayout" Target="../slideLayouts/slideLayout107.xml"/><Relationship Id="rId9" Type="http://schemas.openxmlformats.org/officeDocument/2006/relationships/slideLayout" Target="../slideLayouts/slideLayout112.xml"/></Relationships>
</file>

<file path=ppt/slideMasters/_rels/slideMaster1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22.xml"/><Relationship Id="rId3" Type="http://schemas.openxmlformats.org/officeDocument/2006/relationships/slideLayout" Target="../slideLayouts/slideLayout117.xml"/><Relationship Id="rId7" Type="http://schemas.openxmlformats.org/officeDocument/2006/relationships/slideLayout" Target="../slideLayouts/slideLayout121.xml"/><Relationship Id="rId12" Type="http://schemas.openxmlformats.org/officeDocument/2006/relationships/theme" Target="../theme/theme11.xml"/><Relationship Id="rId2" Type="http://schemas.openxmlformats.org/officeDocument/2006/relationships/slideLayout" Target="../slideLayouts/slideLayout116.xml"/><Relationship Id="rId1" Type="http://schemas.openxmlformats.org/officeDocument/2006/relationships/slideLayout" Target="../slideLayouts/slideLayout115.xml"/><Relationship Id="rId6" Type="http://schemas.openxmlformats.org/officeDocument/2006/relationships/slideLayout" Target="../slideLayouts/slideLayout120.xml"/><Relationship Id="rId11" Type="http://schemas.openxmlformats.org/officeDocument/2006/relationships/slideLayout" Target="../slideLayouts/slideLayout125.xml"/><Relationship Id="rId5" Type="http://schemas.openxmlformats.org/officeDocument/2006/relationships/slideLayout" Target="../slideLayouts/slideLayout119.xml"/><Relationship Id="rId10" Type="http://schemas.openxmlformats.org/officeDocument/2006/relationships/slideLayout" Target="../slideLayouts/slideLayout124.xml"/><Relationship Id="rId4" Type="http://schemas.openxmlformats.org/officeDocument/2006/relationships/slideLayout" Target="../slideLayouts/slideLayout118.xml"/><Relationship Id="rId9" Type="http://schemas.openxmlformats.org/officeDocument/2006/relationships/slideLayout" Target="../slideLayouts/slideLayout123.xml"/></Relationships>
</file>

<file path=ppt/slideMasters/_rels/slideMaster1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33.xml"/><Relationship Id="rId13" Type="http://schemas.openxmlformats.org/officeDocument/2006/relationships/theme" Target="../theme/theme12.xml"/><Relationship Id="rId3" Type="http://schemas.openxmlformats.org/officeDocument/2006/relationships/slideLayout" Target="../slideLayouts/slideLayout128.xml"/><Relationship Id="rId7" Type="http://schemas.openxmlformats.org/officeDocument/2006/relationships/slideLayout" Target="../slideLayouts/slideLayout132.xml"/><Relationship Id="rId12" Type="http://schemas.openxmlformats.org/officeDocument/2006/relationships/slideLayout" Target="../slideLayouts/slideLayout137.xml"/><Relationship Id="rId2" Type="http://schemas.openxmlformats.org/officeDocument/2006/relationships/slideLayout" Target="../slideLayouts/slideLayout127.xml"/><Relationship Id="rId1" Type="http://schemas.openxmlformats.org/officeDocument/2006/relationships/slideLayout" Target="../slideLayouts/slideLayout126.xml"/><Relationship Id="rId6" Type="http://schemas.openxmlformats.org/officeDocument/2006/relationships/slideLayout" Target="../slideLayouts/slideLayout131.xml"/><Relationship Id="rId11" Type="http://schemas.openxmlformats.org/officeDocument/2006/relationships/slideLayout" Target="../slideLayouts/slideLayout136.xml"/><Relationship Id="rId5" Type="http://schemas.openxmlformats.org/officeDocument/2006/relationships/slideLayout" Target="../slideLayouts/slideLayout130.xml"/><Relationship Id="rId10" Type="http://schemas.openxmlformats.org/officeDocument/2006/relationships/slideLayout" Target="../slideLayouts/slideLayout135.xml"/><Relationship Id="rId4" Type="http://schemas.openxmlformats.org/officeDocument/2006/relationships/slideLayout" Target="../slideLayouts/slideLayout129.xml"/><Relationship Id="rId9" Type="http://schemas.openxmlformats.org/officeDocument/2006/relationships/slideLayout" Target="../slideLayouts/slideLayout134.xml"/></Relationships>
</file>

<file path=ppt/slideMasters/_rels/slideMaster1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45.xml"/><Relationship Id="rId3" Type="http://schemas.openxmlformats.org/officeDocument/2006/relationships/slideLayout" Target="../slideLayouts/slideLayout140.xml"/><Relationship Id="rId7" Type="http://schemas.openxmlformats.org/officeDocument/2006/relationships/slideLayout" Target="../slideLayouts/slideLayout144.xml"/><Relationship Id="rId12" Type="http://schemas.openxmlformats.org/officeDocument/2006/relationships/theme" Target="../theme/theme13.xml"/><Relationship Id="rId2" Type="http://schemas.openxmlformats.org/officeDocument/2006/relationships/slideLayout" Target="../slideLayouts/slideLayout139.xml"/><Relationship Id="rId1" Type="http://schemas.openxmlformats.org/officeDocument/2006/relationships/slideLayout" Target="../slideLayouts/slideLayout138.xml"/><Relationship Id="rId6" Type="http://schemas.openxmlformats.org/officeDocument/2006/relationships/slideLayout" Target="../slideLayouts/slideLayout143.xml"/><Relationship Id="rId11" Type="http://schemas.openxmlformats.org/officeDocument/2006/relationships/slideLayout" Target="../slideLayouts/slideLayout148.xml"/><Relationship Id="rId5" Type="http://schemas.openxmlformats.org/officeDocument/2006/relationships/slideLayout" Target="../slideLayouts/slideLayout142.xml"/><Relationship Id="rId10" Type="http://schemas.openxmlformats.org/officeDocument/2006/relationships/slideLayout" Target="../slideLayouts/slideLayout147.xml"/><Relationship Id="rId4" Type="http://schemas.openxmlformats.org/officeDocument/2006/relationships/slideLayout" Target="../slideLayouts/slideLayout141.xml"/><Relationship Id="rId9" Type="http://schemas.openxmlformats.org/officeDocument/2006/relationships/slideLayout" Target="../slideLayouts/slideLayout146.xml"/></Relationships>
</file>

<file path=ppt/slideMasters/_rels/slideMaster1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56.xml"/><Relationship Id="rId3" Type="http://schemas.openxmlformats.org/officeDocument/2006/relationships/slideLayout" Target="../slideLayouts/slideLayout151.xml"/><Relationship Id="rId7" Type="http://schemas.openxmlformats.org/officeDocument/2006/relationships/slideLayout" Target="../slideLayouts/slideLayout155.xml"/><Relationship Id="rId12" Type="http://schemas.openxmlformats.org/officeDocument/2006/relationships/theme" Target="../theme/theme14.xml"/><Relationship Id="rId2" Type="http://schemas.openxmlformats.org/officeDocument/2006/relationships/slideLayout" Target="../slideLayouts/slideLayout150.xml"/><Relationship Id="rId1" Type="http://schemas.openxmlformats.org/officeDocument/2006/relationships/slideLayout" Target="../slideLayouts/slideLayout149.xml"/><Relationship Id="rId6" Type="http://schemas.openxmlformats.org/officeDocument/2006/relationships/slideLayout" Target="../slideLayouts/slideLayout154.xml"/><Relationship Id="rId11" Type="http://schemas.openxmlformats.org/officeDocument/2006/relationships/slideLayout" Target="../slideLayouts/slideLayout159.xml"/><Relationship Id="rId5" Type="http://schemas.openxmlformats.org/officeDocument/2006/relationships/slideLayout" Target="../slideLayouts/slideLayout153.xml"/><Relationship Id="rId10" Type="http://schemas.openxmlformats.org/officeDocument/2006/relationships/slideLayout" Target="../slideLayouts/slideLayout158.xml"/><Relationship Id="rId4" Type="http://schemas.openxmlformats.org/officeDocument/2006/relationships/slideLayout" Target="../slideLayouts/slideLayout152.xml"/><Relationship Id="rId9" Type="http://schemas.openxmlformats.org/officeDocument/2006/relationships/slideLayout" Target="../slideLayouts/slideLayout157.xml"/></Relationships>
</file>

<file path=ppt/slideMasters/_rels/slideMaster1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67.xml"/><Relationship Id="rId13" Type="http://schemas.openxmlformats.org/officeDocument/2006/relationships/theme" Target="../theme/theme15.xml"/><Relationship Id="rId3" Type="http://schemas.openxmlformats.org/officeDocument/2006/relationships/slideLayout" Target="../slideLayouts/slideLayout162.xml"/><Relationship Id="rId7" Type="http://schemas.openxmlformats.org/officeDocument/2006/relationships/slideLayout" Target="../slideLayouts/slideLayout166.xml"/><Relationship Id="rId12" Type="http://schemas.openxmlformats.org/officeDocument/2006/relationships/slideLayout" Target="../slideLayouts/slideLayout171.xml"/><Relationship Id="rId2" Type="http://schemas.openxmlformats.org/officeDocument/2006/relationships/slideLayout" Target="../slideLayouts/slideLayout161.xml"/><Relationship Id="rId1" Type="http://schemas.openxmlformats.org/officeDocument/2006/relationships/slideLayout" Target="../slideLayouts/slideLayout160.xml"/><Relationship Id="rId6" Type="http://schemas.openxmlformats.org/officeDocument/2006/relationships/slideLayout" Target="../slideLayouts/slideLayout165.xml"/><Relationship Id="rId11" Type="http://schemas.openxmlformats.org/officeDocument/2006/relationships/slideLayout" Target="../slideLayouts/slideLayout170.xml"/><Relationship Id="rId5" Type="http://schemas.openxmlformats.org/officeDocument/2006/relationships/slideLayout" Target="../slideLayouts/slideLayout164.xml"/><Relationship Id="rId10" Type="http://schemas.openxmlformats.org/officeDocument/2006/relationships/slideLayout" Target="../slideLayouts/slideLayout169.xml"/><Relationship Id="rId4" Type="http://schemas.openxmlformats.org/officeDocument/2006/relationships/slideLayout" Target="../slideLayouts/slideLayout163.xml"/><Relationship Id="rId9" Type="http://schemas.openxmlformats.org/officeDocument/2006/relationships/slideLayout" Target="../slideLayouts/slideLayout168.xml"/></Relationships>
</file>

<file path=ppt/slideMasters/_rels/slideMaster1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79.xml"/><Relationship Id="rId3" Type="http://schemas.openxmlformats.org/officeDocument/2006/relationships/slideLayout" Target="../slideLayouts/slideLayout174.xml"/><Relationship Id="rId7" Type="http://schemas.openxmlformats.org/officeDocument/2006/relationships/slideLayout" Target="../slideLayouts/slideLayout178.xml"/><Relationship Id="rId12" Type="http://schemas.openxmlformats.org/officeDocument/2006/relationships/theme" Target="../theme/theme16.xml"/><Relationship Id="rId2" Type="http://schemas.openxmlformats.org/officeDocument/2006/relationships/slideLayout" Target="../slideLayouts/slideLayout173.xml"/><Relationship Id="rId1" Type="http://schemas.openxmlformats.org/officeDocument/2006/relationships/slideLayout" Target="../slideLayouts/slideLayout172.xml"/><Relationship Id="rId6" Type="http://schemas.openxmlformats.org/officeDocument/2006/relationships/slideLayout" Target="../slideLayouts/slideLayout177.xml"/><Relationship Id="rId11" Type="http://schemas.openxmlformats.org/officeDocument/2006/relationships/slideLayout" Target="../slideLayouts/slideLayout182.xml"/><Relationship Id="rId5" Type="http://schemas.openxmlformats.org/officeDocument/2006/relationships/slideLayout" Target="../slideLayouts/slideLayout176.xml"/><Relationship Id="rId10" Type="http://schemas.openxmlformats.org/officeDocument/2006/relationships/slideLayout" Target="../slideLayouts/slideLayout181.xml"/><Relationship Id="rId4" Type="http://schemas.openxmlformats.org/officeDocument/2006/relationships/slideLayout" Target="../slideLayouts/slideLayout175.xml"/><Relationship Id="rId9" Type="http://schemas.openxmlformats.org/officeDocument/2006/relationships/slideLayout" Target="../slideLayouts/slideLayout180.xml"/></Relationships>
</file>

<file path=ppt/slideMasters/_rels/slideMaster1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0.xml"/><Relationship Id="rId3" Type="http://schemas.openxmlformats.org/officeDocument/2006/relationships/slideLayout" Target="../slideLayouts/slideLayout185.xml"/><Relationship Id="rId7" Type="http://schemas.openxmlformats.org/officeDocument/2006/relationships/slideLayout" Target="../slideLayouts/slideLayout189.xml"/><Relationship Id="rId12" Type="http://schemas.openxmlformats.org/officeDocument/2006/relationships/theme" Target="../theme/theme17.xml"/><Relationship Id="rId2" Type="http://schemas.openxmlformats.org/officeDocument/2006/relationships/slideLayout" Target="../slideLayouts/slideLayout184.xml"/><Relationship Id="rId1" Type="http://schemas.openxmlformats.org/officeDocument/2006/relationships/slideLayout" Target="../slideLayouts/slideLayout183.xml"/><Relationship Id="rId6" Type="http://schemas.openxmlformats.org/officeDocument/2006/relationships/slideLayout" Target="../slideLayouts/slideLayout188.xml"/><Relationship Id="rId11" Type="http://schemas.openxmlformats.org/officeDocument/2006/relationships/slideLayout" Target="../slideLayouts/slideLayout193.xml"/><Relationship Id="rId5" Type="http://schemas.openxmlformats.org/officeDocument/2006/relationships/slideLayout" Target="../slideLayouts/slideLayout187.xml"/><Relationship Id="rId10" Type="http://schemas.openxmlformats.org/officeDocument/2006/relationships/slideLayout" Target="../slideLayouts/slideLayout192.xml"/><Relationship Id="rId4" Type="http://schemas.openxmlformats.org/officeDocument/2006/relationships/slideLayout" Target="../slideLayouts/slideLayout186.xml"/><Relationship Id="rId9" Type="http://schemas.openxmlformats.org/officeDocument/2006/relationships/slideLayout" Target="../slideLayouts/slideLayout191.xml"/></Relationships>
</file>

<file path=ppt/slideMasters/_rels/slideMaster1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1.xml"/><Relationship Id="rId13" Type="http://schemas.openxmlformats.org/officeDocument/2006/relationships/theme" Target="../theme/theme18.xml"/><Relationship Id="rId3" Type="http://schemas.openxmlformats.org/officeDocument/2006/relationships/slideLayout" Target="../slideLayouts/slideLayout196.xml"/><Relationship Id="rId7" Type="http://schemas.openxmlformats.org/officeDocument/2006/relationships/slideLayout" Target="../slideLayouts/slideLayout200.xml"/><Relationship Id="rId12" Type="http://schemas.openxmlformats.org/officeDocument/2006/relationships/slideLayout" Target="../slideLayouts/slideLayout205.xml"/><Relationship Id="rId2" Type="http://schemas.openxmlformats.org/officeDocument/2006/relationships/slideLayout" Target="../slideLayouts/slideLayout195.xml"/><Relationship Id="rId1" Type="http://schemas.openxmlformats.org/officeDocument/2006/relationships/slideLayout" Target="../slideLayouts/slideLayout194.xml"/><Relationship Id="rId6" Type="http://schemas.openxmlformats.org/officeDocument/2006/relationships/slideLayout" Target="../slideLayouts/slideLayout199.xml"/><Relationship Id="rId11" Type="http://schemas.openxmlformats.org/officeDocument/2006/relationships/slideLayout" Target="../slideLayouts/slideLayout204.xml"/><Relationship Id="rId5" Type="http://schemas.openxmlformats.org/officeDocument/2006/relationships/slideLayout" Target="../slideLayouts/slideLayout198.xml"/><Relationship Id="rId10" Type="http://schemas.openxmlformats.org/officeDocument/2006/relationships/slideLayout" Target="../slideLayouts/slideLayout203.xml"/><Relationship Id="rId4" Type="http://schemas.openxmlformats.org/officeDocument/2006/relationships/slideLayout" Target="../slideLayouts/slideLayout197.xml"/><Relationship Id="rId9" Type="http://schemas.openxmlformats.org/officeDocument/2006/relationships/slideLayout" Target="../slideLayouts/slideLayout202.xml"/></Relationships>
</file>

<file path=ppt/slideMasters/_rels/slideMaster19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3.xml"/><Relationship Id="rId3" Type="http://schemas.openxmlformats.org/officeDocument/2006/relationships/slideLayout" Target="../slideLayouts/slideLayout208.xml"/><Relationship Id="rId7" Type="http://schemas.openxmlformats.org/officeDocument/2006/relationships/slideLayout" Target="../slideLayouts/slideLayout212.xml"/><Relationship Id="rId12" Type="http://schemas.openxmlformats.org/officeDocument/2006/relationships/theme" Target="../theme/theme19.xml"/><Relationship Id="rId2" Type="http://schemas.openxmlformats.org/officeDocument/2006/relationships/slideLayout" Target="../slideLayouts/slideLayout207.xml"/><Relationship Id="rId1" Type="http://schemas.openxmlformats.org/officeDocument/2006/relationships/slideLayout" Target="../slideLayouts/slideLayout206.xml"/><Relationship Id="rId6" Type="http://schemas.openxmlformats.org/officeDocument/2006/relationships/slideLayout" Target="../slideLayouts/slideLayout211.xml"/><Relationship Id="rId11" Type="http://schemas.openxmlformats.org/officeDocument/2006/relationships/slideLayout" Target="../slideLayouts/slideLayout216.xml"/><Relationship Id="rId5" Type="http://schemas.openxmlformats.org/officeDocument/2006/relationships/slideLayout" Target="../slideLayouts/slideLayout210.xml"/><Relationship Id="rId10" Type="http://schemas.openxmlformats.org/officeDocument/2006/relationships/slideLayout" Target="../slideLayouts/slideLayout215.xml"/><Relationship Id="rId4" Type="http://schemas.openxmlformats.org/officeDocument/2006/relationships/slideLayout" Target="../slideLayouts/slideLayout209.xml"/><Relationship Id="rId9" Type="http://schemas.openxmlformats.org/officeDocument/2006/relationships/slideLayout" Target="../slideLayouts/slideLayout2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_rels/slideMaster20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24.xml"/><Relationship Id="rId3" Type="http://schemas.openxmlformats.org/officeDocument/2006/relationships/slideLayout" Target="../slideLayouts/slideLayout219.xml"/><Relationship Id="rId7" Type="http://schemas.openxmlformats.org/officeDocument/2006/relationships/slideLayout" Target="../slideLayouts/slideLayout223.xml"/><Relationship Id="rId12" Type="http://schemas.openxmlformats.org/officeDocument/2006/relationships/theme" Target="../theme/theme20.xml"/><Relationship Id="rId2" Type="http://schemas.openxmlformats.org/officeDocument/2006/relationships/slideLayout" Target="../slideLayouts/slideLayout218.xml"/><Relationship Id="rId1" Type="http://schemas.openxmlformats.org/officeDocument/2006/relationships/slideLayout" Target="../slideLayouts/slideLayout217.xml"/><Relationship Id="rId6" Type="http://schemas.openxmlformats.org/officeDocument/2006/relationships/slideLayout" Target="../slideLayouts/slideLayout222.xml"/><Relationship Id="rId11" Type="http://schemas.openxmlformats.org/officeDocument/2006/relationships/slideLayout" Target="../slideLayouts/slideLayout227.xml"/><Relationship Id="rId5" Type="http://schemas.openxmlformats.org/officeDocument/2006/relationships/slideLayout" Target="../slideLayouts/slideLayout221.xml"/><Relationship Id="rId10" Type="http://schemas.openxmlformats.org/officeDocument/2006/relationships/slideLayout" Target="../slideLayouts/slideLayout226.xml"/><Relationship Id="rId4" Type="http://schemas.openxmlformats.org/officeDocument/2006/relationships/slideLayout" Target="../slideLayouts/slideLayout220.xml"/><Relationship Id="rId9" Type="http://schemas.openxmlformats.org/officeDocument/2006/relationships/slideLayout" Target="../slideLayouts/slideLayout225.xml"/></Relationships>
</file>

<file path=ppt/slideMasters/_rels/slideMaster2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35.xml"/><Relationship Id="rId13" Type="http://schemas.openxmlformats.org/officeDocument/2006/relationships/theme" Target="../theme/theme21.xml"/><Relationship Id="rId3" Type="http://schemas.openxmlformats.org/officeDocument/2006/relationships/slideLayout" Target="../slideLayouts/slideLayout230.xml"/><Relationship Id="rId7" Type="http://schemas.openxmlformats.org/officeDocument/2006/relationships/slideLayout" Target="../slideLayouts/slideLayout234.xml"/><Relationship Id="rId12" Type="http://schemas.openxmlformats.org/officeDocument/2006/relationships/slideLayout" Target="../slideLayouts/slideLayout239.xml"/><Relationship Id="rId2" Type="http://schemas.openxmlformats.org/officeDocument/2006/relationships/slideLayout" Target="../slideLayouts/slideLayout229.xml"/><Relationship Id="rId1" Type="http://schemas.openxmlformats.org/officeDocument/2006/relationships/slideLayout" Target="../slideLayouts/slideLayout228.xml"/><Relationship Id="rId6" Type="http://schemas.openxmlformats.org/officeDocument/2006/relationships/slideLayout" Target="../slideLayouts/slideLayout233.xml"/><Relationship Id="rId11" Type="http://schemas.openxmlformats.org/officeDocument/2006/relationships/slideLayout" Target="../slideLayouts/slideLayout238.xml"/><Relationship Id="rId5" Type="http://schemas.openxmlformats.org/officeDocument/2006/relationships/slideLayout" Target="../slideLayouts/slideLayout232.xml"/><Relationship Id="rId10" Type="http://schemas.openxmlformats.org/officeDocument/2006/relationships/slideLayout" Target="../slideLayouts/slideLayout237.xml"/><Relationship Id="rId4" Type="http://schemas.openxmlformats.org/officeDocument/2006/relationships/slideLayout" Target="../slideLayouts/slideLayout231.xml"/><Relationship Id="rId9" Type="http://schemas.openxmlformats.org/officeDocument/2006/relationships/slideLayout" Target="../slideLayouts/slideLayout236.xml"/></Relationships>
</file>

<file path=ppt/slideMasters/_rels/slideMaster2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47.xml"/><Relationship Id="rId3" Type="http://schemas.openxmlformats.org/officeDocument/2006/relationships/slideLayout" Target="../slideLayouts/slideLayout242.xml"/><Relationship Id="rId7" Type="http://schemas.openxmlformats.org/officeDocument/2006/relationships/slideLayout" Target="../slideLayouts/slideLayout246.xml"/><Relationship Id="rId12" Type="http://schemas.openxmlformats.org/officeDocument/2006/relationships/theme" Target="../theme/theme22.xml"/><Relationship Id="rId2" Type="http://schemas.openxmlformats.org/officeDocument/2006/relationships/slideLayout" Target="../slideLayouts/slideLayout241.xml"/><Relationship Id="rId1" Type="http://schemas.openxmlformats.org/officeDocument/2006/relationships/slideLayout" Target="../slideLayouts/slideLayout240.xml"/><Relationship Id="rId6" Type="http://schemas.openxmlformats.org/officeDocument/2006/relationships/slideLayout" Target="../slideLayouts/slideLayout245.xml"/><Relationship Id="rId11" Type="http://schemas.openxmlformats.org/officeDocument/2006/relationships/slideLayout" Target="../slideLayouts/slideLayout250.xml"/><Relationship Id="rId5" Type="http://schemas.openxmlformats.org/officeDocument/2006/relationships/slideLayout" Target="../slideLayouts/slideLayout244.xml"/><Relationship Id="rId10" Type="http://schemas.openxmlformats.org/officeDocument/2006/relationships/slideLayout" Target="../slideLayouts/slideLayout249.xml"/><Relationship Id="rId4" Type="http://schemas.openxmlformats.org/officeDocument/2006/relationships/slideLayout" Target="../slideLayouts/slideLayout243.xml"/><Relationship Id="rId9" Type="http://schemas.openxmlformats.org/officeDocument/2006/relationships/slideLayout" Target="../slideLayouts/slideLayout248.xml"/></Relationships>
</file>

<file path=ppt/slideMasters/_rels/slideMaster2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58.xml"/><Relationship Id="rId3" Type="http://schemas.openxmlformats.org/officeDocument/2006/relationships/slideLayout" Target="../slideLayouts/slideLayout253.xml"/><Relationship Id="rId7" Type="http://schemas.openxmlformats.org/officeDocument/2006/relationships/slideLayout" Target="../slideLayouts/slideLayout257.xml"/><Relationship Id="rId12" Type="http://schemas.openxmlformats.org/officeDocument/2006/relationships/theme" Target="../theme/theme23.xml"/><Relationship Id="rId2" Type="http://schemas.openxmlformats.org/officeDocument/2006/relationships/slideLayout" Target="../slideLayouts/slideLayout252.xml"/><Relationship Id="rId1" Type="http://schemas.openxmlformats.org/officeDocument/2006/relationships/slideLayout" Target="../slideLayouts/slideLayout251.xml"/><Relationship Id="rId6" Type="http://schemas.openxmlformats.org/officeDocument/2006/relationships/slideLayout" Target="../slideLayouts/slideLayout256.xml"/><Relationship Id="rId11" Type="http://schemas.openxmlformats.org/officeDocument/2006/relationships/slideLayout" Target="../slideLayouts/slideLayout261.xml"/><Relationship Id="rId5" Type="http://schemas.openxmlformats.org/officeDocument/2006/relationships/slideLayout" Target="../slideLayouts/slideLayout255.xml"/><Relationship Id="rId10" Type="http://schemas.openxmlformats.org/officeDocument/2006/relationships/slideLayout" Target="../slideLayouts/slideLayout260.xml"/><Relationship Id="rId4" Type="http://schemas.openxmlformats.org/officeDocument/2006/relationships/slideLayout" Target="../slideLayouts/slideLayout254.xml"/><Relationship Id="rId9" Type="http://schemas.openxmlformats.org/officeDocument/2006/relationships/slideLayout" Target="../slideLayouts/slideLayout259.xml"/></Relationships>
</file>

<file path=ppt/slideMasters/_rels/slideMaster2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69.xml"/><Relationship Id="rId13" Type="http://schemas.openxmlformats.org/officeDocument/2006/relationships/theme" Target="../theme/theme24.xml"/><Relationship Id="rId3" Type="http://schemas.openxmlformats.org/officeDocument/2006/relationships/slideLayout" Target="../slideLayouts/slideLayout264.xml"/><Relationship Id="rId7" Type="http://schemas.openxmlformats.org/officeDocument/2006/relationships/slideLayout" Target="../slideLayouts/slideLayout268.xml"/><Relationship Id="rId12" Type="http://schemas.openxmlformats.org/officeDocument/2006/relationships/slideLayout" Target="../slideLayouts/slideLayout273.xml"/><Relationship Id="rId2" Type="http://schemas.openxmlformats.org/officeDocument/2006/relationships/slideLayout" Target="../slideLayouts/slideLayout263.xml"/><Relationship Id="rId1" Type="http://schemas.openxmlformats.org/officeDocument/2006/relationships/slideLayout" Target="../slideLayouts/slideLayout262.xml"/><Relationship Id="rId6" Type="http://schemas.openxmlformats.org/officeDocument/2006/relationships/slideLayout" Target="../slideLayouts/slideLayout267.xml"/><Relationship Id="rId11" Type="http://schemas.openxmlformats.org/officeDocument/2006/relationships/slideLayout" Target="../slideLayouts/slideLayout272.xml"/><Relationship Id="rId5" Type="http://schemas.openxmlformats.org/officeDocument/2006/relationships/slideLayout" Target="../slideLayouts/slideLayout266.xml"/><Relationship Id="rId10" Type="http://schemas.openxmlformats.org/officeDocument/2006/relationships/slideLayout" Target="../slideLayouts/slideLayout271.xml"/><Relationship Id="rId4" Type="http://schemas.openxmlformats.org/officeDocument/2006/relationships/slideLayout" Target="../slideLayouts/slideLayout265.xml"/><Relationship Id="rId9" Type="http://schemas.openxmlformats.org/officeDocument/2006/relationships/slideLayout" Target="../slideLayouts/slideLayout270.xml"/></Relationships>
</file>

<file path=ppt/slideMasters/_rels/slideMaster2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81.xml"/><Relationship Id="rId3" Type="http://schemas.openxmlformats.org/officeDocument/2006/relationships/slideLayout" Target="../slideLayouts/slideLayout276.xml"/><Relationship Id="rId7" Type="http://schemas.openxmlformats.org/officeDocument/2006/relationships/slideLayout" Target="../slideLayouts/slideLayout280.xml"/><Relationship Id="rId12" Type="http://schemas.openxmlformats.org/officeDocument/2006/relationships/theme" Target="../theme/theme25.xml"/><Relationship Id="rId2" Type="http://schemas.openxmlformats.org/officeDocument/2006/relationships/slideLayout" Target="../slideLayouts/slideLayout275.xml"/><Relationship Id="rId1" Type="http://schemas.openxmlformats.org/officeDocument/2006/relationships/slideLayout" Target="../slideLayouts/slideLayout274.xml"/><Relationship Id="rId6" Type="http://schemas.openxmlformats.org/officeDocument/2006/relationships/slideLayout" Target="../slideLayouts/slideLayout279.xml"/><Relationship Id="rId11" Type="http://schemas.openxmlformats.org/officeDocument/2006/relationships/slideLayout" Target="../slideLayouts/slideLayout284.xml"/><Relationship Id="rId5" Type="http://schemas.openxmlformats.org/officeDocument/2006/relationships/slideLayout" Target="../slideLayouts/slideLayout278.xml"/><Relationship Id="rId10" Type="http://schemas.openxmlformats.org/officeDocument/2006/relationships/slideLayout" Target="../slideLayouts/slideLayout283.xml"/><Relationship Id="rId4" Type="http://schemas.openxmlformats.org/officeDocument/2006/relationships/slideLayout" Target="../slideLayouts/slideLayout277.xml"/><Relationship Id="rId9" Type="http://schemas.openxmlformats.org/officeDocument/2006/relationships/slideLayout" Target="../slideLayouts/slideLayout282.xml"/></Relationships>
</file>

<file path=ppt/slideMasters/_rels/slideMaster2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92.xml"/><Relationship Id="rId3" Type="http://schemas.openxmlformats.org/officeDocument/2006/relationships/slideLayout" Target="../slideLayouts/slideLayout287.xml"/><Relationship Id="rId7" Type="http://schemas.openxmlformats.org/officeDocument/2006/relationships/slideLayout" Target="../slideLayouts/slideLayout291.xml"/><Relationship Id="rId12" Type="http://schemas.openxmlformats.org/officeDocument/2006/relationships/theme" Target="../theme/theme26.xml"/><Relationship Id="rId2" Type="http://schemas.openxmlformats.org/officeDocument/2006/relationships/slideLayout" Target="../slideLayouts/slideLayout286.xml"/><Relationship Id="rId1" Type="http://schemas.openxmlformats.org/officeDocument/2006/relationships/slideLayout" Target="../slideLayouts/slideLayout285.xml"/><Relationship Id="rId6" Type="http://schemas.openxmlformats.org/officeDocument/2006/relationships/slideLayout" Target="../slideLayouts/slideLayout290.xml"/><Relationship Id="rId11" Type="http://schemas.openxmlformats.org/officeDocument/2006/relationships/slideLayout" Target="../slideLayouts/slideLayout295.xml"/><Relationship Id="rId5" Type="http://schemas.openxmlformats.org/officeDocument/2006/relationships/slideLayout" Target="../slideLayouts/slideLayout289.xml"/><Relationship Id="rId10" Type="http://schemas.openxmlformats.org/officeDocument/2006/relationships/slideLayout" Target="../slideLayouts/slideLayout294.xml"/><Relationship Id="rId4" Type="http://schemas.openxmlformats.org/officeDocument/2006/relationships/slideLayout" Target="../slideLayouts/slideLayout288.xml"/><Relationship Id="rId9" Type="http://schemas.openxmlformats.org/officeDocument/2006/relationships/slideLayout" Target="../slideLayouts/slideLayout293.xml"/></Relationships>
</file>

<file path=ppt/slideMasters/_rels/slideMaster2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3.xml"/><Relationship Id="rId13" Type="http://schemas.openxmlformats.org/officeDocument/2006/relationships/theme" Target="../theme/theme27.xml"/><Relationship Id="rId3" Type="http://schemas.openxmlformats.org/officeDocument/2006/relationships/slideLayout" Target="../slideLayouts/slideLayout298.xml"/><Relationship Id="rId7" Type="http://schemas.openxmlformats.org/officeDocument/2006/relationships/slideLayout" Target="../slideLayouts/slideLayout302.xml"/><Relationship Id="rId12" Type="http://schemas.openxmlformats.org/officeDocument/2006/relationships/slideLayout" Target="../slideLayouts/slideLayout307.xml"/><Relationship Id="rId2" Type="http://schemas.openxmlformats.org/officeDocument/2006/relationships/slideLayout" Target="../slideLayouts/slideLayout297.xml"/><Relationship Id="rId1" Type="http://schemas.openxmlformats.org/officeDocument/2006/relationships/slideLayout" Target="../slideLayouts/slideLayout296.xml"/><Relationship Id="rId6" Type="http://schemas.openxmlformats.org/officeDocument/2006/relationships/slideLayout" Target="../slideLayouts/slideLayout301.xml"/><Relationship Id="rId11" Type="http://schemas.openxmlformats.org/officeDocument/2006/relationships/slideLayout" Target="../slideLayouts/slideLayout306.xml"/><Relationship Id="rId5" Type="http://schemas.openxmlformats.org/officeDocument/2006/relationships/slideLayout" Target="../slideLayouts/slideLayout300.xml"/><Relationship Id="rId10" Type="http://schemas.openxmlformats.org/officeDocument/2006/relationships/slideLayout" Target="../slideLayouts/slideLayout305.xml"/><Relationship Id="rId4" Type="http://schemas.openxmlformats.org/officeDocument/2006/relationships/slideLayout" Target="../slideLayouts/slideLayout299.xml"/><Relationship Id="rId9" Type="http://schemas.openxmlformats.org/officeDocument/2006/relationships/slideLayout" Target="../slideLayouts/slideLayout304.xml"/></Relationships>
</file>

<file path=ppt/slideMasters/_rels/slideMaster2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5.xml"/><Relationship Id="rId3" Type="http://schemas.openxmlformats.org/officeDocument/2006/relationships/slideLayout" Target="../slideLayouts/slideLayout310.xml"/><Relationship Id="rId7" Type="http://schemas.openxmlformats.org/officeDocument/2006/relationships/slideLayout" Target="../slideLayouts/slideLayout314.xml"/><Relationship Id="rId12" Type="http://schemas.openxmlformats.org/officeDocument/2006/relationships/theme" Target="../theme/theme28.xml"/><Relationship Id="rId2" Type="http://schemas.openxmlformats.org/officeDocument/2006/relationships/slideLayout" Target="../slideLayouts/slideLayout309.xml"/><Relationship Id="rId1" Type="http://schemas.openxmlformats.org/officeDocument/2006/relationships/slideLayout" Target="../slideLayouts/slideLayout308.xml"/><Relationship Id="rId6" Type="http://schemas.openxmlformats.org/officeDocument/2006/relationships/slideLayout" Target="../slideLayouts/slideLayout313.xml"/><Relationship Id="rId11" Type="http://schemas.openxmlformats.org/officeDocument/2006/relationships/slideLayout" Target="../slideLayouts/slideLayout318.xml"/><Relationship Id="rId5" Type="http://schemas.openxmlformats.org/officeDocument/2006/relationships/slideLayout" Target="../slideLayouts/slideLayout312.xml"/><Relationship Id="rId10" Type="http://schemas.openxmlformats.org/officeDocument/2006/relationships/slideLayout" Target="../slideLayouts/slideLayout317.xml"/><Relationship Id="rId4" Type="http://schemas.openxmlformats.org/officeDocument/2006/relationships/slideLayout" Target="../slideLayouts/slideLayout311.xml"/><Relationship Id="rId9" Type="http://schemas.openxmlformats.org/officeDocument/2006/relationships/slideLayout" Target="../slideLayouts/slideLayout316.xml"/></Relationships>
</file>

<file path=ppt/slideMasters/_rels/slideMaster29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6.xml"/><Relationship Id="rId3" Type="http://schemas.openxmlformats.org/officeDocument/2006/relationships/slideLayout" Target="../slideLayouts/slideLayout321.xml"/><Relationship Id="rId7" Type="http://schemas.openxmlformats.org/officeDocument/2006/relationships/slideLayout" Target="../slideLayouts/slideLayout325.xml"/><Relationship Id="rId12" Type="http://schemas.openxmlformats.org/officeDocument/2006/relationships/theme" Target="../theme/theme29.xml"/><Relationship Id="rId2" Type="http://schemas.openxmlformats.org/officeDocument/2006/relationships/slideLayout" Target="../slideLayouts/slideLayout320.xml"/><Relationship Id="rId1" Type="http://schemas.openxmlformats.org/officeDocument/2006/relationships/slideLayout" Target="../slideLayouts/slideLayout319.xml"/><Relationship Id="rId6" Type="http://schemas.openxmlformats.org/officeDocument/2006/relationships/slideLayout" Target="../slideLayouts/slideLayout324.xml"/><Relationship Id="rId11" Type="http://schemas.openxmlformats.org/officeDocument/2006/relationships/slideLayout" Target="../slideLayouts/slideLayout329.xml"/><Relationship Id="rId5" Type="http://schemas.openxmlformats.org/officeDocument/2006/relationships/slideLayout" Target="../slideLayouts/slideLayout323.xml"/><Relationship Id="rId10" Type="http://schemas.openxmlformats.org/officeDocument/2006/relationships/slideLayout" Target="../slideLayouts/slideLayout328.xml"/><Relationship Id="rId4" Type="http://schemas.openxmlformats.org/officeDocument/2006/relationships/slideLayout" Target="../slideLayouts/slideLayout322.xml"/><Relationship Id="rId9" Type="http://schemas.openxmlformats.org/officeDocument/2006/relationships/slideLayout" Target="../slideLayouts/slideLayout327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slideLayout" Target="../slideLayouts/slideLayout35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/Relationships>
</file>

<file path=ppt/slideMasters/_rels/slideMaster30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37.xml"/><Relationship Id="rId13" Type="http://schemas.openxmlformats.org/officeDocument/2006/relationships/theme" Target="../theme/theme30.xml"/><Relationship Id="rId3" Type="http://schemas.openxmlformats.org/officeDocument/2006/relationships/slideLayout" Target="../slideLayouts/slideLayout332.xml"/><Relationship Id="rId7" Type="http://schemas.openxmlformats.org/officeDocument/2006/relationships/slideLayout" Target="../slideLayouts/slideLayout336.xml"/><Relationship Id="rId12" Type="http://schemas.openxmlformats.org/officeDocument/2006/relationships/slideLayout" Target="../slideLayouts/slideLayout341.xml"/><Relationship Id="rId2" Type="http://schemas.openxmlformats.org/officeDocument/2006/relationships/slideLayout" Target="../slideLayouts/slideLayout331.xml"/><Relationship Id="rId1" Type="http://schemas.openxmlformats.org/officeDocument/2006/relationships/slideLayout" Target="../slideLayouts/slideLayout330.xml"/><Relationship Id="rId6" Type="http://schemas.openxmlformats.org/officeDocument/2006/relationships/slideLayout" Target="../slideLayouts/slideLayout335.xml"/><Relationship Id="rId11" Type="http://schemas.openxmlformats.org/officeDocument/2006/relationships/slideLayout" Target="../slideLayouts/slideLayout340.xml"/><Relationship Id="rId5" Type="http://schemas.openxmlformats.org/officeDocument/2006/relationships/slideLayout" Target="../slideLayouts/slideLayout334.xml"/><Relationship Id="rId10" Type="http://schemas.openxmlformats.org/officeDocument/2006/relationships/slideLayout" Target="../slideLayouts/slideLayout339.xml"/><Relationship Id="rId4" Type="http://schemas.openxmlformats.org/officeDocument/2006/relationships/slideLayout" Target="../slideLayouts/slideLayout333.xml"/><Relationship Id="rId9" Type="http://schemas.openxmlformats.org/officeDocument/2006/relationships/slideLayout" Target="../slideLayouts/slideLayout338.xml"/></Relationships>
</file>

<file path=ppt/slideMasters/_rels/slideMaster3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49.xml"/><Relationship Id="rId3" Type="http://schemas.openxmlformats.org/officeDocument/2006/relationships/slideLayout" Target="../slideLayouts/slideLayout344.xml"/><Relationship Id="rId7" Type="http://schemas.openxmlformats.org/officeDocument/2006/relationships/slideLayout" Target="../slideLayouts/slideLayout348.xml"/><Relationship Id="rId12" Type="http://schemas.openxmlformats.org/officeDocument/2006/relationships/theme" Target="../theme/theme31.xml"/><Relationship Id="rId2" Type="http://schemas.openxmlformats.org/officeDocument/2006/relationships/slideLayout" Target="../slideLayouts/slideLayout343.xml"/><Relationship Id="rId1" Type="http://schemas.openxmlformats.org/officeDocument/2006/relationships/slideLayout" Target="../slideLayouts/slideLayout342.xml"/><Relationship Id="rId6" Type="http://schemas.openxmlformats.org/officeDocument/2006/relationships/slideLayout" Target="../slideLayouts/slideLayout347.xml"/><Relationship Id="rId11" Type="http://schemas.openxmlformats.org/officeDocument/2006/relationships/slideLayout" Target="../slideLayouts/slideLayout352.xml"/><Relationship Id="rId5" Type="http://schemas.openxmlformats.org/officeDocument/2006/relationships/slideLayout" Target="../slideLayouts/slideLayout346.xml"/><Relationship Id="rId10" Type="http://schemas.openxmlformats.org/officeDocument/2006/relationships/slideLayout" Target="../slideLayouts/slideLayout351.xml"/><Relationship Id="rId4" Type="http://schemas.openxmlformats.org/officeDocument/2006/relationships/slideLayout" Target="../slideLayouts/slideLayout345.xml"/><Relationship Id="rId9" Type="http://schemas.openxmlformats.org/officeDocument/2006/relationships/slideLayout" Target="../slideLayouts/slideLayout350.xml"/></Relationships>
</file>

<file path=ppt/slideMasters/_rels/slideMaster3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60.xml"/><Relationship Id="rId3" Type="http://schemas.openxmlformats.org/officeDocument/2006/relationships/slideLayout" Target="../slideLayouts/slideLayout355.xml"/><Relationship Id="rId7" Type="http://schemas.openxmlformats.org/officeDocument/2006/relationships/slideLayout" Target="../slideLayouts/slideLayout359.xml"/><Relationship Id="rId12" Type="http://schemas.openxmlformats.org/officeDocument/2006/relationships/theme" Target="../theme/theme32.xml"/><Relationship Id="rId2" Type="http://schemas.openxmlformats.org/officeDocument/2006/relationships/slideLayout" Target="../slideLayouts/slideLayout354.xml"/><Relationship Id="rId1" Type="http://schemas.openxmlformats.org/officeDocument/2006/relationships/slideLayout" Target="../slideLayouts/slideLayout353.xml"/><Relationship Id="rId6" Type="http://schemas.openxmlformats.org/officeDocument/2006/relationships/slideLayout" Target="../slideLayouts/slideLayout358.xml"/><Relationship Id="rId11" Type="http://schemas.openxmlformats.org/officeDocument/2006/relationships/slideLayout" Target="../slideLayouts/slideLayout363.xml"/><Relationship Id="rId5" Type="http://schemas.openxmlformats.org/officeDocument/2006/relationships/slideLayout" Target="../slideLayouts/slideLayout357.xml"/><Relationship Id="rId10" Type="http://schemas.openxmlformats.org/officeDocument/2006/relationships/slideLayout" Target="../slideLayouts/slideLayout362.xml"/><Relationship Id="rId4" Type="http://schemas.openxmlformats.org/officeDocument/2006/relationships/slideLayout" Target="../slideLayouts/slideLayout356.xml"/><Relationship Id="rId9" Type="http://schemas.openxmlformats.org/officeDocument/2006/relationships/slideLayout" Target="../slideLayouts/slideLayout361.xml"/></Relationships>
</file>

<file path=ppt/slideMasters/_rels/slideMaster3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71.xml"/><Relationship Id="rId13" Type="http://schemas.openxmlformats.org/officeDocument/2006/relationships/theme" Target="../theme/theme33.xml"/><Relationship Id="rId3" Type="http://schemas.openxmlformats.org/officeDocument/2006/relationships/slideLayout" Target="../slideLayouts/slideLayout366.xml"/><Relationship Id="rId7" Type="http://schemas.openxmlformats.org/officeDocument/2006/relationships/slideLayout" Target="../slideLayouts/slideLayout370.xml"/><Relationship Id="rId12" Type="http://schemas.openxmlformats.org/officeDocument/2006/relationships/slideLayout" Target="../slideLayouts/slideLayout375.xml"/><Relationship Id="rId2" Type="http://schemas.openxmlformats.org/officeDocument/2006/relationships/slideLayout" Target="../slideLayouts/slideLayout365.xml"/><Relationship Id="rId1" Type="http://schemas.openxmlformats.org/officeDocument/2006/relationships/slideLayout" Target="../slideLayouts/slideLayout364.xml"/><Relationship Id="rId6" Type="http://schemas.openxmlformats.org/officeDocument/2006/relationships/slideLayout" Target="../slideLayouts/slideLayout369.xml"/><Relationship Id="rId11" Type="http://schemas.openxmlformats.org/officeDocument/2006/relationships/slideLayout" Target="../slideLayouts/slideLayout374.xml"/><Relationship Id="rId5" Type="http://schemas.openxmlformats.org/officeDocument/2006/relationships/slideLayout" Target="../slideLayouts/slideLayout368.xml"/><Relationship Id="rId10" Type="http://schemas.openxmlformats.org/officeDocument/2006/relationships/slideLayout" Target="../slideLayouts/slideLayout373.xml"/><Relationship Id="rId4" Type="http://schemas.openxmlformats.org/officeDocument/2006/relationships/slideLayout" Target="../slideLayouts/slideLayout367.xml"/><Relationship Id="rId9" Type="http://schemas.openxmlformats.org/officeDocument/2006/relationships/slideLayout" Target="../slideLayouts/slideLayout372.xml"/></Relationships>
</file>

<file path=ppt/slideMasters/_rels/slideMaster3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83.xml"/><Relationship Id="rId3" Type="http://schemas.openxmlformats.org/officeDocument/2006/relationships/slideLayout" Target="../slideLayouts/slideLayout378.xml"/><Relationship Id="rId7" Type="http://schemas.openxmlformats.org/officeDocument/2006/relationships/slideLayout" Target="../slideLayouts/slideLayout382.xml"/><Relationship Id="rId12" Type="http://schemas.openxmlformats.org/officeDocument/2006/relationships/theme" Target="../theme/theme34.xml"/><Relationship Id="rId2" Type="http://schemas.openxmlformats.org/officeDocument/2006/relationships/slideLayout" Target="../slideLayouts/slideLayout377.xml"/><Relationship Id="rId1" Type="http://schemas.openxmlformats.org/officeDocument/2006/relationships/slideLayout" Target="../slideLayouts/slideLayout376.xml"/><Relationship Id="rId6" Type="http://schemas.openxmlformats.org/officeDocument/2006/relationships/slideLayout" Target="../slideLayouts/slideLayout381.xml"/><Relationship Id="rId11" Type="http://schemas.openxmlformats.org/officeDocument/2006/relationships/slideLayout" Target="../slideLayouts/slideLayout386.xml"/><Relationship Id="rId5" Type="http://schemas.openxmlformats.org/officeDocument/2006/relationships/slideLayout" Target="../slideLayouts/slideLayout380.xml"/><Relationship Id="rId10" Type="http://schemas.openxmlformats.org/officeDocument/2006/relationships/slideLayout" Target="../slideLayouts/slideLayout385.xml"/><Relationship Id="rId4" Type="http://schemas.openxmlformats.org/officeDocument/2006/relationships/slideLayout" Target="../slideLayouts/slideLayout379.xml"/><Relationship Id="rId9" Type="http://schemas.openxmlformats.org/officeDocument/2006/relationships/slideLayout" Target="../slideLayouts/slideLayout384.xml"/></Relationships>
</file>

<file path=ppt/slideMasters/_rels/slideMaster3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94.xml"/><Relationship Id="rId3" Type="http://schemas.openxmlformats.org/officeDocument/2006/relationships/slideLayout" Target="../slideLayouts/slideLayout389.xml"/><Relationship Id="rId7" Type="http://schemas.openxmlformats.org/officeDocument/2006/relationships/slideLayout" Target="../slideLayouts/slideLayout393.xml"/><Relationship Id="rId12" Type="http://schemas.openxmlformats.org/officeDocument/2006/relationships/theme" Target="../theme/theme35.xml"/><Relationship Id="rId2" Type="http://schemas.openxmlformats.org/officeDocument/2006/relationships/slideLayout" Target="../slideLayouts/slideLayout388.xml"/><Relationship Id="rId1" Type="http://schemas.openxmlformats.org/officeDocument/2006/relationships/slideLayout" Target="../slideLayouts/slideLayout387.xml"/><Relationship Id="rId6" Type="http://schemas.openxmlformats.org/officeDocument/2006/relationships/slideLayout" Target="../slideLayouts/slideLayout392.xml"/><Relationship Id="rId11" Type="http://schemas.openxmlformats.org/officeDocument/2006/relationships/slideLayout" Target="../slideLayouts/slideLayout397.xml"/><Relationship Id="rId5" Type="http://schemas.openxmlformats.org/officeDocument/2006/relationships/slideLayout" Target="../slideLayouts/slideLayout391.xml"/><Relationship Id="rId10" Type="http://schemas.openxmlformats.org/officeDocument/2006/relationships/slideLayout" Target="../slideLayouts/slideLayout396.xml"/><Relationship Id="rId4" Type="http://schemas.openxmlformats.org/officeDocument/2006/relationships/slideLayout" Target="../slideLayouts/slideLayout390.xml"/><Relationship Id="rId9" Type="http://schemas.openxmlformats.org/officeDocument/2006/relationships/slideLayout" Target="../slideLayouts/slideLayout395.xml"/></Relationships>
</file>

<file path=ppt/slideMasters/_rels/slideMaster3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05.xml"/><Relationship Id="rId13" Type="http://schemas.openxmlformats.org/officeDocument/2006/relationships/theme" Target="../theme/theme36.xml"/><Relationship Id="rId3" Type="http://schemas.openxmlformats.org/officeDocument/2006/relationships/slideLayout" Target="../slideLayouts/slideLayout400.xml"/><Relationship Id="rId7" Type="http://schemas.openxmlformats.org/officeDocument/2006/relationships/slideLayout" Target="../slideLayouts/slideLayout404.xml"/><Relationship Id="rId12" Type="http://schemas.openxmlformats.org/officeDocument/2006/relationships/slideLayout" Target="../slideLayouts/slideLayout409.xml"/><Relationship Id="rId2" Type="http://schemas.openxmlformats.org/officeDocument/2006/relationships/slideLayout" Target="../slideLayouts/slideLayout399.xml"/><Relationship Id="rId1" Type="http://schemas.openxmlformats.org/officeDocument/2006/relationships/slideLayout" Target="../slideLayouts/slideLayout398.xml"/><Relationship Id="rId6" Type="http://schemas.openxmlformats.org/officeDocument/2006/relationships/slideLayout" Target="../slideLayouts/slideLayout403.xml"/><Relationship Id="rId11" Type="http://schemas.openxmlformats.org/officeDocument/2006/relationships/slideLayout" Target="../slideLayouts/slideLayout408.xml"/><Relationship Id="rId5" Type="http://schemas.openxmlformats.org/officeDocument/2006/relationships/slideLayout" Target="../slideLayouts/slideLayout402.xml"/><Relationship Id="rId10" Type="http://schemas.openxmlformats.org/officeDocument/2006/relationships/slideLayout" Target="../slideLayouts/slideLayout407.xml"/><Relationship Id="rId4" Type="http://schemas.openxmlformats.org/officeDocument/2006/relationships/slideLayout" Target="../slideLayouts/slideLayout401.xml"/><Relationship Id="rId9" Type="http://schemas.openxmlformats.org/officeDocument/2006/relationships/slideLayout" Target="../slideLayouts/slideLayout406.xml"/></Relationships>
</file>

<file path=ppt/slideMasters/_rels/slideMaster3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7.xml"/><Relationship Id="rId3" Type="http://schemas.openxmlformats.org/officeDocument/2006/relationships/slideLayout" Target="../slideLayouts/slideLayout412.xml"/><Relationship Id="rId7" Type="http://schemas.openxmlformats.org/officeDocument/2006/relationships/slideLayout" Target="../slideLayouts/slideLayout416.xml"/><Relationship Id="rId12" Type="http://schemas.openxmlformats.org/officeDocument/2006/relationships/theme" Target="../theme/theme37.xml"/><Relationship Id="rId2" Type="http://schemas.openxmlformats.org/officeDocument/2006/relationships/slideLayout" Target="../slideLayouts/slideLayout411.xml"/><Relationship Id="rId1" Type="http://schemas.openxmlformats.org/officeDocument/2006/relationships/slideLayout" Target="../slideLayouts/slideLayout410.xml"/><Relationship Id="rId6" Type="http://schemas.openxmlformats.org/officeDocument/2006/relationships/slideLayout" Target="../slideLayouts/slideLayout415.xml"/><Relationship Id="rId11" Type="http://schemas.openxmlformats.org/officeDocument/2006/relationships/slideLayout" Target="../slideLayouts/slideLayout420.xml"/><Relationship Id="rId5" Type="http://schemas.openxmlformats.org/officeDocument/2006/relationships/slideLayout" Target="../slideLayouts/slideLayout414.xml"/><Relationship Id="rId10" Type="http://schemas.openxmlformats.org/officeDocument/2006/relationships/slideLayout" Target="../slideLayouts/slideLayout419.xml"/><Relationship Id="rId4" Type="http://schemas.openxmlformats.org/officeDocument/2006/relationships/slideLayout" Target="../slideLayouts/slideLayout413.xml"/><Relationship Id="rId9" Type="http://schemas.openxmlformats.org/officeDocument/2006/relationships/slideLayout" Target="../slideLayouts/slideLayout418.xml"/></Relationships>
</file>

<file path=ppt/slideMasters/_rels/slideMaster3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28.xml"/><Relationship Id="rId3" Type="http://schemas.openxmlformats.org/officeDocument/2006/relationships/slideLayout" Target="../slideLayouts/slideLayout423.xml"/><Relationship Id="rId7" Type="http://schemas.openxmlformats.org/officeDocument/2006/relationships/slideLayout" Target="../slideLayouts/slideLayout427.xml"/><Relationship Id="rId12" Type="http://schemas.openxmlformats.org/officeDocument/2006/relationships/theme" Target="../theme/theme38.xml"/><Relationship Id="rId2" Type="http://schemas.openxmlformats.org/officeDocument/2006/relationships/slideLayout" Target="../slideLayouts/slideLayout422.xml"/><Relationship Id="rId1" Type="http://schemas.openxmlformats.org/officeDocument/2006/relationships/slideLayout" Target="../slideLayouts/slideLayout421.xml"/><Relationship Id="rId6" Type="http://schemas.openxmlformats.org/officeDocument/2006/relationships/slideLayout" Target="../slideLayouts/slideLayout426.xml"/><Relationship Id="rId11" Type="http://schemas.openxmlformats.org/officeDocument/2006/relationships/slideLayout" Target="../slideLayouts/slideLayout431.xml"/><Relationship Id="rId5" Type="http://schemas.openxmlformats.org/officeDocument/2006/relationships/slideLayout" Target="../slideLayouts/slideLayout425.xml"/><Relationship Id="rId10" Type="http://schemas.openxmlformats.org/officeDocument/2006/relationships/slideLayout" Target="../slideLayouts/slideLayout430.xml"/><Relationship Id="rId4" Type="http://schemas.openxmlformats.org/officeDocument/2006/relationships/slideLayout" Target="../slideLayouts/slideLayout424.xml"/><Relationship Id="rId9" Type="http://schemas.openxmlformats.org/officeDocument/2006/relationships/slideLayout" Target="../slideLayouts/slideLayout429.xml"/></Relationships>
</file>

<file path=ppt/slideMasters/_rels/slideMaster39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39.xml"/><Relationship Id="rId13" Type="http://schemas.openxmlformats.org/officeDocument/2006/relationships/theme" Target="../theme/theme39.xml"/><Relationship Id="rId3" Type="http://schemas.openxmlformats.org/officeDocument/2006/relationships/slideLayout" Target="../slideLayouts/slideLayout434.xml"/><Relationship Id="rId7" Type="http://schemas.openxmlformats.org/officeDocument/2006/relationships/slideLayout" Target="../slideLayouts/slideLayout438.xml"/><Relationship Id="rId12" Type="http://schemas.openxmlformats.org/officeDocument/2006/relationships/slideLayout" Target="../slideLayouts/slideLayout443.xml"/><Relationship Id="rId2" Type="http://schemas.openxmlformats.org/officeDocument/2006/relationships/slideLayout" Target="../slideLayouts/slideLayout433.xml"/><Relationship Id="rId1" Type="http://schemas.openxmlformats.org/officeDocument/2006/relationships/slideLayout" Target="../slideLayouts/slideLayout432.xml"/><Relationship Id="rId6" Type="http://schemas.openxmlformats.org/officeDocument/2006/relationships/slideLayout" Target="../slideLayouts/slideLayout437.xml"/><Relationship Id="rId11" Type="http://schemas.openxmlformats.org/officeDocument/2006/relationships/slideLayout" Target="../slideLayouts/slideLayout442.xml"/><Relationship Id="rId5" Type="http://schemas.openxmlformats.org/officeDocument/2006/relationships/slideLayout" Target="../slideLayouts/slideLayout436.xml"/><Relationship Id="rId10" Type="http://schemas.openxmlformats.org/officeDocument/2006/relationships/slideLayout" Target="../slideLayouts/slideLayout441.xml"/><Relationship Id="rId4" Type="http://schemas.openxmlformats.org/officeDocument/2006/relationships/slideLayout" Target="../slideLayouts/slideLayout435.xml"/><Relationship Id="rId9" Type="http://schemas.openxmlformats.org/officeDocument/2006/relationships/slideLayout" Target="../slideLayouts/slideLayout440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3.xml"/><Relationship Id="rId3" Type="http://schemas.openxmlformats.org/officeDocument/2006/relationships/slideLayout" Target="../slideLayouts/slideLayout38.xml"/><Relationship Id="rId7" Type="http://schemas.openxmlformats.org/officeDocument/2006/relationships/slideLayout" Target="../slideLayouts/slideLayout42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7.xml"/><Relationship Id="rId1" Type="http://schemas.openxmlformats.org/officeDocument/2006/relationships/slideLayout" Target="../slideLayouts/slideLayout36.xml"/><Relationship Id="rId6" Type="http://schemas.openxmlformats.org/officeDocument/2006/relationships/slideLayout" Target="../slideLayouts/slideLayout41.xml"/><Relationship Id="rId11" Type="http://schemas.openxmlformats.org/officeDocument/2006/relationships/slideLayout" Target="../slideLayouts/slideLayout46.xml"/><Relationship Id="rId5" Type="http://schemas.openxmlformats.org/officeDocument/2006/relationships/slideLayout" Target="../slideLayouts/slideLayout40.xml"/><Relationship Id="rId10" Type="http://schemas.openxmlformats.org/officeDocument/2006/relationships/slideLayout" Target="../slideLayouts/slideLayout45.xml"/><Relationship Id="rId4" Type="http://schemas.openxmlformats.org/officeDocument/2006/relationships/slideLayout" Target="../slideLayouts/slideLayout39.xml"/><Relationship Id="rId9" Type="http://schemas.openxmlformats.org/officeDocument/2006/relationships/slideLayout" Target="../slideLayouts/slideLayout44.xml"/></Relationships>
</file>

<file path=ppt/slideMasters/_rels/slideMaster40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51.xml"/><Relationship Id="rId3" Type="http://schemas.openxmlformats.org/officeDocument/2006/relationships/slideLayout" Target="../slideLayouts/slideLayout446.xml"/><Relationship Id="rId7" Type="http://schemas.openxmlformats.org/officeDocument/2006/relationships/slideLayout" Target="../slideLayouts/slideLayout450.xml"/><Relationship Id="rId12" Type="http://schemas.openxmlformats.org/officeDocument/2006/relationships/theme" Target="../theme/theme40.xml"/><Relationship Id="rId2" Type="http://schemas.openxmlformats.org/officeDocument/2006/relationships/slideLayout" Target="../slideLayouts/slideLayout445.xml"/><Relationship Id="rId1" Type="http://schemas.openxmlformats.org/officeDocument/2006/relationships/slideLayout" Target="../slideLayouts/slideLayout444.xml"/><Relationship Id="rId6" Type="http://schemas.openxmlformats.org/officeDocument/2006/relationships/slideLayout" Target="../slideLayouts/slideLayout449.xml"/><Relationship Id="rId11" Type="http://schemas.openxmlformats.org/officeDocument/2006/relationships/slideLayout" Target="../slideLayouts/slideLayout454.xml"/><Relationship Id="rId5" Type="http://schemas.openxmlformats.org/officeDocument/2006/relationships/slideLayout" Target="../slideLayouts/slideLayout448.xml"/><Relationship Id="rId10" Type="http://schemas.openxmlformats.org/officeDocument/2006/relationships/slideLayout" Target="../slideLayouts/slideLayout453.xml"/><Relationship Id="rId4" Type="http://schemas.openxmlformats.org/officeDocument/2006/relationships/slideLayout" Target="../slideLayouts/slideLayout447.xml"/><Relationship Id="rId9" Type="http://schemas.openxmlformats.org/officeDocument/2006/relationships/slideLayout" Target="../slideLayouts/slideLayout45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4.xml"/><Relationship Id="rId3" Type="http://schemas.openxmlformats.org/officeDocument/2006/relationships/slideLayout" Target="../slideLayouts/slideLayout49.xml"/><Relationship Id="rId7" Type="http://schemas.openxmlformats.org/officeDocument/2006/relationships/slideLayout" Target="../slideLayouts/slideLayout53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8.xml"/><Relationship Id="rId1" Type="http://schemas.openxmlformats.org/officeDocument/2006/relationships/slideLayout" Target="../slideLayouts/slideLayout47.xml"/><Relationship Id="rId6" Type="http://schemas.openxmlformats.org/officeDocument/2006/relationships/slideLayout" Target="../slideLayouts/slideLayout52.xml"/><Relationship Id="rId11" Type="http://schemas.openxmlformats.org/officeDocument/2006/relationships/slideLayout" Target="../slideLayouts/slideLayout57.xml"/><Relationship Id="rId5" Type="http://schemas.openxmlformats.org/officeDocument/2006/relationships/slideLayout" Target="../slideLayouts/slideLayout51.xml"/><Relationship Id="rId10" Type="http://schemas.openxmlformats.org/officeDocument/2006/relationships/slideLayout" Target="../slideLayouts/slideLayout56.xml"/><Relationship Id="rId4" Type="http://schemas.openxmlformats.org/officeDocument/2006/relationships/slideLayout" Target="../slideLayouts/slideLayout50.xml"/><Relationship Id="rId9" Type="http://schemas.openxmlformats.org/officeDocument/2006/relationships/slideLayout" Target="../slideLayouts/slideLayout55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5.xml"/><Relationship Id="rId13" Type="http://schemas.openxmlformats.org/officeDocument/2006/relationships/theme" Target="../theme/theme6.xml"/><Relationship Id="rId3" Type="http://schemas.openxmlformats.org/officeDocument/2006/relationships/slideLayout" Target="../slideLayouts/slideLayout60.xml"/><Relationship Id="rId7" Type="http://schemas.openxmlformats.org/officeDocument/2006/relationships/slideLayout" Target="../slideLayouts/slideLayout64.xml"/><Relationship Id="rId12" Type="http://schemas.openxmlformats.org/officeDocument/2006/relationships/slideLayout" Target="../slideLayouts/slideLayout69.xml"/><Relationship Id="rId2" Type="http://schemas.openxmlformats.org/officeDocument/2006/relationships/slideLayout" Target="../slideLayouts/slideLayout59.xml"/><Relationship Id="rId1" Type="http://schemas.openxmlformats.org/officeDocument/2006/relationships/slideLayout" Target="../slideLayouts/slideLayout58.xml"/><Relationship Id="rId6" Type="http://schemas.openxmlformats.org/officeDocument/2006/relationships/slideLayout" Target="../slideLayouts/slideLayout63.xml"/><Relationship Id="rId11" Type="http://schemas.openxmlformats.org/officeDocument/2006/relationships/slideLayout" Target="../slideLayouts/slideLayout68.xml"/><Relationship Id="rId5" Type="http://schemas.openxmlformats.org/officeDocument/2006/relationships/slideLayout" Target="../slideLayouts/slideLayout62.xml"/><Relationship Id="rId10" Type="http://schemas.openxmlformats.org/officeDocument/2006/relationships/slideLayout" Target="../slideLayouts/slideLayout67.xml"/><Relationship Id="rId4" Type="http://schemas.openxmlformats.org/officeDocument/2006/relationships/slideLayout" Target="../slideLayouts/slideLayout61.xml"/><Relationship Id="rId9" Type="http://schemas.openxmlformats.org/officeDocument/2006/relationships/slideLayout" Target="../slideLayouts/slideLayout66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7.xml"/><Relationship Id="rId3" Type="http://schemas.openxmlformats.org/officeDocument/2006/relationships/slideLayout" Target="../slideLayouts/slideLayout72.xml"/><Relationship Id="rId7" Type="http://schemas.openxmlformats.org/officeDocument/2006/relationships/slideLayout" Target="../slideLayouts/slideLayout76.xml"/><Relationship Id="rId12" Type="http://schemas.openxmlformats.org/officeDocument/2006/relationships/theme" Target="../theme/theme7.xml"/><Relationship Id="rId2" Type="http://schemas.openxmlformats.org/officeDocument/2006/relationships/slideLayout" Target="../slideLayouts/slideLayout71.xml"/><Relationship Id="rId1" Type="http://schemas.openxmlformats.org/officeDocument/2006/relationships/slideLayout" Target="../slideLayouts/slideLayout70.xml"/><Relationship Id="rId6" Type="http://schemas.openxmlformats.org/officeDocument/2006/relationships/slideLayout" Target="../slideLayouts/slideLayout75.xml"/><Relationship Id="rId11" Type="http://schemas.openxmlformats.org/officeDocument/2006/relationships/slideLayout" Target="../slideLayouts/slideLayout80.xml"/><Relationship Id="rId5" Type="http://schemas.openxmlformats.org/officeDocument/2006/relationships/slideLayout" Target="../slideLayouts/slideLayout74.xml"/><Relationship Id="rId10" Type="http://schemas.openxmlformats.org/officeDocument/2006/relationships/slideLayout" Target="../slideLayouts/slideLayout79.xml"/><Relationship Id="rId4" Type="http://schemas.openxmlformats.org/officeDocument/2006/relationships/slideLayout" Target="../slideLayouts/slideLayout73.xml"/><Relationship Id="rId9" Type="http://schemas.openxmlformats.org/officeDocument/2006/relationships/slideLayout" Target="../slideLayouts/slideLayout78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8.xml"/><Relationship Id="rId3" Type="http://schemas.openxmlformats.org/officeDocument/2006/relationships/slideLayout" Target="../slideLayouts/slideLayout83.xml"/><Relationship Id="rId7" Type="http://schemas.openxmlformats.org/officeDocument/2006/relationships/slideLayout" Target="../slideLayouts/slideLayout87.xml"/><Relationship Id="rId12" Type="http://schemas.openxmlformats.org/officeDocument/2006/relationships/theme" Target="../theme/theme8.xml"/><Relationship Id="rId2" Type="http://schemas.openxmlformats.org/officeDocument/2006/relationships/slideLayout" Target="../slideLayouts/slideLayout82.xml"/><Relationship Id="rId1" Type="http://schemas.openxmlformats.org/officeDocument/2006/relationships/slideLayout" Target="../slideLayouts/slideLayout81.xml"/><Relationship Id="rId6" Type="http://schemas.openxmlformats.org/officeDocument/2006/relationships/slideLayout" Target="../slideLayouts/slideLayout86.xml"/><Relationship Id="rId11" Type="http://schemas.openxmlformats.org/officeDocument/2006/relationships/slideLayout" Target="../slideLayouts/slideLayout91.xml"/><Relationship Id="rId5" Type="http://schemas.openxmlformats.org/officeDocument/2006/relationships/slideLayout" Target="../slideLayouts/slideLayout85.xml"/><Relationship Id="rId10" Type="http://schemas.openxmlformats.org/officeDocument/2006/relationships/slideLayout" Target="../slideLayouts/slideLayout90.xml"/><Relationship Id="rId4" Type="http://schemas.openxmlformats.org/officeDocument/2006/relationships/slideLayout" Target="../slideLayouts/slideLayout84.xml"/><Relationship Id="rId9" Type="http://schemas.openxmlformats.org/officeDocument/2006/relationships/slideLayout" Target="../slideLayouts/slideLayout89.xml"/></Relationships>
</file>

<file path=ppt/slideMasters/_rels/slideMaster9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9.xml"/><Relationship Id="rId13" Type="http://schemas.openxmlformats.org/officeDocument/2006/relationships/theme" Target="../theme/theme9.xml"/><Relationship Id="rId3" Type="http://schemas.openxmlformats.org/officeDocument/2006/relationships/slideLayout" Target="../slideLayouts/slideLayout94.xml"/><Relationship Id="rId7" Type="http://schemas.openxmlformats.org/officeDocument/2006/relationships/slideLayout" Target="../slideLayouts/slideLayout98.xml"/><Relationship Id="rId12" Type="http://schemas.openxmlformats.org/officeDocument/2006/relationships/slideLayout" Target="../slideLayouts/slideLayout103.xml"/><Relationship Id="rId2" Type="http://schemas.openxmlformats.org/officeDocument/2006/relationships/slideLayout" Target="../slideLayouts/slideLayout93.xml"/><Relationship Id="rId1" Type="http://schemas.openxmlformats.org/officeDocument/2006/relationships/slideLayout" Target="../slideLayouts/slideLayout92.xml"/><Relationship Id="rId6" Type="http://schemas.openxmlformats.org/officeDocument/2006/relationships/slideLayout" Target="../slideLayouts/slideLayout97.xml"/><Relationship Id="rId11" Type="http://schemas.openxmlformats.org/officeDocument/2006/relationships/slideLayout" Target="../slideLayouts/slideLayout102.xml"/><Relationship Id="rId5" Type="http://schemas.openxmlformats.org/officeDocument/2006/relationships/slideLayout" Target="../slideLayouts/slideLayout96.xml"/><Relationship Id="rId10" Type="http://schemas.openxmlformats.org/officeDocument/2006/relationships/slideLayout" Target="../slideLayouts/slideLayout101.xml"/><Relationship Id="rId4" Type="http://schemas.openxmlformats.org/officeDocument/2006/relationships/slideLayout" Target="../slideLayouts/slideLayout95.xml"/><Relationship Id="rId9" Type="http://schemas.openxmlformats.org/officeDocument/2006/relationships/slideLayout" Target="../slideLayouts/slideLayout10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17F265-41EF-4231-956C-67BA86AAA1FB}" type="datetimeFigureOut">
              <a:rPr lang="en-CA" smtClean="0"/>
              <a:pPr/>
              <a:t>2016-07-14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78B262-F735-4155-A0C5-5BDFC49AA616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0567032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  <p:sldLayoutId id="2147483756" r:id="rId12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CA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2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199BB2-54BF-40CA-879B-3AF366A26ACC}" type="datetimeFigureOut">
              <a:rPr lang="en-CA" smtClean="0"/>
              <a:pPr/>
              <a:t>2016-07-14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F7468B-8924-4E27-9322-2B20474255C5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0455736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45" r:id="rId1"/>
    <p:sldLayoutId id="2147483846" r:id="rId2"/>
    <p:sldLayoutId id="2147483847" r:id="rId3"/>
    <p:sldLayoutId id="2147483848" r:id="rId4"/>
    <p:sldLayoutId id="2147483849" r:id="rId5"/>
    <p:sldLayoutId id="2147483850" r:id="rId6"/>
    <p:sldLayoutId id="2147483851" r:id="rId7"/>
    <p:sldLayoutId id="2147483852" r:id="rId8"/>
    <p:sldLayoutId id="2147483853" r:id="rId9"/>
    <p:sldLayoutId id="2147483854" r:id="rId10"/>
    <p:sldLayoutId id="2147483855" r:id="rId11"/>
  </p:sldLayoutIdLst>
  <p:timing>
    <p:tnLst>
      <p:par>
        <p:cTn id="1" dur="indefinite" restart="never" nodeType="tmRoot"/>
      </p:par>
    </p:tnLst>
  </p:timing>
  <p:txStyles>
    <p:titleStyle>
      <a:lvl1pPr algn="ctr" defTabSz="685800" rtl="0" eaLnBrk="1" latinLnBrk="0" hangingPunct="1"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7175" indent="-257175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57213" indent="-214313" algn="l" defTabSz="6858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»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96DFF08F-DC6B-4601-B491-B0F83F6DD2DA}" type="datetimeFigureOut">
              <a:rPr lang="en-US" smtClean="0"/>
              <a:pPr/>
              <a:t>7/14/2016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b="1"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14563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7" r:id="rId1"/>
    <p:sldLayoutId id="2147483858" r:id="rId2"/>
    <p:sldLayoutId id="2147483859" r:id="rId3"/>
    <p:sldLayoutId id="2147483860" r:id="rId4"/>
    <p:sldLayoutId id="2147483861" r:id="rId5"/>
    <p:sldLayoutId id="2147483862" r:id="rId6"/>
    <p:sldLayoutId id="2147483863" r:id="rId7"/>
    <p:sldLayoutId id="2147483864" r:id="rId8"/>
    <p:sldLayoutId id="2147483865" r:id="rId9"/>
    <p:sldLayoutId id="2147483866" r:id="rId10"/>
    <p:sldLayoutId id="2147483867" r:id="rId11"/>
  </p:sldLayoutIdLst>
  <p:timing>
    <p:tnLst>
      <p:par>
        <p:cTn id="1" dur="indefinite" restart="never" nodeType="tmRoot"/>
      </p:par>
    </p:tnLst>
  </p:timing>
  <p:txStyles>
    <p:titleStyle>
      <a:lvl1pPr algn="l" defTabSz="685800" rtl="0" eaLnBrk="1" latinLnBrk="0" hangingPunct="1">
        <a:spcBef>
          <a:spcPct val="0"/>
        </a:spcBef>
        <a:buNone/>
        <a:defRPr sz="4000" b="0" kern="1200" spc="-75" baseline="0">
          <a:solidFill>
            <a:schemeClr val="tx1"/>
          </a:solidFill>
          <a:latin typeface="Calibri" panose="020F0502020204030204" pitchFamily="34" charset="0"/>
          <a:ea typeface="+mj-ea"/>
          <a:cs typeface="+mj-cs"/>
        </a:defRPr>
      </a:lvl1pPr>
    </p:titleStyle>
    <p:bodyStyle>
      <a:lvl1pPr marL="137160" indent="-137160" algn="l" defTabSz="6858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1800" kern="1200">
          <a:solidFill>
            <a:schemeClr val="tx1"/>
          </a:solidFill>
          <a:latin typeface="Calibri" panose="020F0502020204030204" pitchFamily="34" charset="0"/>
          <a:ea typeface="+mn-ea"/>
          <a:cs typeface="+mn-cs"/>
        </a:defRPr>
      </a:lvl1pPr>
      <a:lvl2pPr marL="342900" indent="-137160" algn="l" defTabSz="6858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1500" kern="1200">
          <a:solidFill>
            <a:schemeClr val="tx1"/>
          </a:solidFill>
          <a:latin typeface="Calibri" panose="020F0502020204030204" pitchFamily="34" charset="0"/>
          <a:ea typeface="+mn-ea"/>
          <a:cs typeface="+mn-cs"/>
        </a:defRPr>
      </a:lvl2pPr>
      <a:lvl3pPr marL="548640" indent="-137160" algn="l" defTabSz="6858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350" kern="1200">
          <a:solidFill>
            <a:schemeClr val="tx1"/>
          </a:solidFill>
          <a:latin typeface="Calibri" panose="020F0502020204030204" pitchFamily="34" charset="0"/>
          <a:ea typeface="+mn-ea"/>
          <a:cs typeface="+mn-cs"/>
        </a:defRPr>
      </a:lvl3pPr>
      <a:lvl4pPr marL="754380" indent="-13716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200" kern="1200">
          <a:solidFill>
            <a:schemeClr val="tx1"/>
          </a:solidFill>
          <a:latin typeface="Calibri" panose="020F0502020204030204" pitchFamily="34" charset="0"/>
          <a:ea typeface="+mn-ea"/>
          <a:cs typeface="+mn-cs"/>
        </a:defRPr>
      </a:lvl4pPr>
      <a:lvl5pPr marL="891540" indent="-102870" algn="l" defTabSz="6858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050" kern="1200" baseline="0">
          <a:solidFill>
            <a:schemeClr val="tx1"/>
          </a:solidFill>
          <a:latin typeface="Calibri" panose="020F0502020204030204" pitchFamily="34" charset="0"/>
          <a:ea typeface="+mn-ea"/>
          <a:cs typeface="+mn-cs"/>
        </a:defRPr>
      </a:lvl5pPr>
      <a:lvl6pPr marL="1028700" indent="-13716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975" kern="1200">
          <a:solidFill>
            <a:schemeClr val="tx1"/>
          </a:solidFill>
          <a:latin typeface="+mn-lt"/>
          <a:ea typeface="+mn-ea"/>
          <a:cs typeface="+mn-cs"/>
        </a:defRPr>
      </a:lvl6pPr>
      <a:lvl7pPr marL="1165860" indent="-13716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975" kern="1200">
          <a:solidFill>
            <a:schemeClr val="tx1"/>
          </a:solidFill>
          <a:latin typeface="+mn-lt"/>
          <a:ea typeface="+mn-ea"/>
          <a:cs typeface="+mn-cs"/>
        </a:defRPr>
      </a:lvl7pPr>
      <a:lvl8pPr marL="1303020" indent="-13716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975" kern="1200">
          <a:solidFill>
            <a:schemeClr val="tx1"/>
          </a:solidFill>
          <a:latin typeface="+mn-lt"/>
          <a:ea typeface="+mn-ea"/>
          <a:cs typeface="+mn-cs"/>
        </a:defRPr>
      </a:lvl8pPr>
      <a:lvl9pPr marL="1440180" indent="-13716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97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2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17F265-41EF-4231-956C-67BA86AAA1FB}" type="datetimeFigureOut">
              <a:rPr lang="en-CA" smtClean="0"/>
              <a:pPr/>
              <a:t>2016-07-14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78B262-F735-4155-A0C5-5BDFC49AA616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7940428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69" r:id="rId1"/>
    <p:sldLayoutId id="2147483870" r:id="rId2"/>
    <p:sldLayoutId id="2147483871" r:id="rId3"/>
    <p:sldLayoutId id="2147483872" r:id="rId4"/>
    <p:sldLayoutId id="2147483873" r:id="rId5"/>
    <p:sldLayoutId id="2147483874" r:id="rId6"/>
    <p:sldLayoutId id="2147483875" r:id="rId7"/>
    <p:sldLayoutId id="2147483876" r:id="rId8"/>
    <p:sldLayoutId id="2147483877" r:id="rId9"/>
    <p:sldLayoutId id="2147483878" r:id="rId10"/>
    <p:sldLayoutId id="2147483879" r:id="rId11"/>
    <p:sldLayoutId id="2147483880" r:id="rId12"/>
  </p:sldLayoutIdLst>
  <p:timing>
    <p:tnLst>
      <p:par>
        <p:cTn id="1" dur="indefinite" restart="never" nodeType="tmRoot"/>
      </p:par>
    </p:tnLst>
  </p:timing>
  <p:txStyles>
    <p:titleStyle>
      <a:lvl1pPr algn="ctr" defTabSz="685800" rtl="0" eaLnBrk="1" latinLnBrk="0" hangingPunct="1"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7175" indent="-257175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57213" indent="-214313" algn="l" defTabSz="6858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»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2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199BB2-54BF-40CA-879B-3AF366A26ACC}" type="datetimeFigureOut">
              <a:rPr lang="en-CA" smtClean="0"/>
              <a:pPr/>
              <a:t>2016-07-14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F7468B-8924-4E27-9322-2B20474255C5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8218567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82" r:id="rId1"/>
    <p:sldLayoutId id="2147483883" r:id="rId2"/>
    <p:sldLayoutId id="2147483884" r:id="rId3"/>
    <p:sldLayoutId id="2147483885" r:id="rId4"/>
    <p:sldLayoutId id="2147483886" r:id="rId5"/>
    <p:sldLayoutId id="2147483887" r:id="rId6"/>
    <p:sldLayoutId id="2147483888" r:id="rId7"/>
    <p:sldLayoutId id="2147483889" r:id="rId8"/>
    <p:sldLayoutId id="2147483890" r:id="rId9"/>
    <p:sldLayoutId id="2147483891" r:id="rId10"/>
    <p:sldLayoutId id="2147483892" r:id="rId11"/>
  </p:sldLayoutIdLst>
  <p:timing>
    <p:tnLst>
      <p:par>
        <p:cTn id="1" dur="indefinite" restart="never" nodeType="tmRoot"/>
      </p:par>
    </p:tnLst>
  </p:timing>
  <p:txStyles>
    <p:titleStyle>
      <a:lvl1pPr algn="ctr" defTabSz="685800" rtl="0" eaLnBrk="1" latinLnBrk="0" hangingPunct="1"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7175" indent="-257175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57213" indent="-214313" algn="l" defTabSz="6858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»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96DFF08F-DC6B-4601-B491-B0F83F6DD2DA}" type="datetimeFigureOut">
              <a:rPr lang="en-US" smtClean="0"/>
              <a:pPr/>
              <a:t>7/14/2016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b="1"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15423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94" r:id="rId1"/>
    <p:sldLayoutId id="2147483895" r:id="rId2"/>
    <p:sldLayoutId id="2147483896" r:id="rId3"/>
    <p:sldLayoutId id="2147483897" r:id="rId4"/>
    <p:sldLayoutId id="2147483898" r:id="rId5"/>
    <p:sldLayoutId id="2147483899" r:id="rId6"/>
    <p:sldLayoutId id="2147483900" r:id="rId7"/>
    <p:sldLayoutId id="2147483901" r:id="rId8"/>
    <p:sldLayoutId id="2147483902" r:id="rId9"/>
    <p:sldLayoutId id="2147483903" r:id="rId10"/>
    <p:sldLayoutId id="2147483904" r:id="rId11"/>
  </p:sldLayoutIdLst>
  <p:timing>
    <p:tnLst>
      <p:par>
        <p:cTn id="1" dur="indefinite" restart="never" nodeType="tmRoot"/>
      </p:par>
    </p:tnLst>
  </p:timing>
  <p:txStyles>
    <p:titleStyle>
      <a:lvl1pPr algn="l" defTabSz="685800" rtl="0" eaLnBrk="1" latinLnBrk="0" hangingPunct="1">
        <a:spcBef>
          <a:spcPct val="0"/>
        </a:spcBef>
        <a:buNone/>
        <a:defRPr sz="3000" kern="1200" spc="-75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37160" indent="-137160" algn="l" defTabSz="6858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indent="-137160" algn="l" defTabSz="6858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2pPr>
      <a:lvl3pPr marL="548640" indent="-137160" algn="l" defTabSz="6858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754380" indent="-13716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891540" indent="-102870" algn="l" defTabSz="6858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05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028700" indent="-13716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975" kern="1200">
          <a:solidFill>
            <a:schemeClr val="tx1"/>
          </a:solidFill>
          <a:latin typeface="+mn-lt"/>
          <a:ea typeface="+mn-ea"/>
          <a:cs typeface="+mn-cs"/>
        </a:defRPr>
      </a:lvl6pPr>
      <a:lvl7pPr marL="1165860" indent="-13716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975" kern="1200">
          <a:solidFill>
            <a:schemeClr val="tx1"/>
          </a:solidFill>
          <a:latin typeface="+mn-lt"/>
          <a:ea typeface="+mn-ea"/>
          <a:cs typeface="+mn-cs"/>
        </a:defRPr>
      </a:lvl7pPr>
      <a:lvl8pPr marL="1303020" indent="-13716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975" kern="1200">
          <a:solidFill>
            <a:schemeClr val="tx1"/>
          </a:solidFill>
          <a:latin typeface="+mn-lt"/>
          <a:ea typeface="+mn-ea"/>
          <a:cs typeface="+mn-cs"/>
        </a:defRPr>
      </a:lvl8pPr>
      <a:lvl9pPr marL="1440180" indent="-13716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97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2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17F265-41EF-4231-956C-67BA86AAA1FB}" type="datetimeFigureOut">
              <a:rPr lang="en-CA" smtClean="0"/>
              <a:pPr/>
              <a:t>2016-07-14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78B262-F735-4155-A0C5-5BDFC49AA616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9935107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06" r:id="rId1"/>
    <p:sldLayoutId id="2147483907" r:id="rId2"/>
    <p:sldLayoutId id="2147483908" r:id="rId3"/>
    <p:sldLayoutId id="2147483909" r:id="rId4"/>
    <p:sldLayoutId id="2147483910" r:id="rId5"/>
    <p:sldLayoutId id="2147483911" r:id="rId6"/>
    <p:sldLayoutId id="2147483912" r:id="rId7"/>
    <p:sldLayoutId id="2147483913" r:id="rId8"/>
    <p:sldLayoutId id="2147483914" r:id="rId9"/>
    <p:sldLayoutId id="2147483915" r:id="rId10"/>
    <p:sldLayoutId id="2147483916" r:id="rId11"/>
    <p:sldLayoutId id="2147483917" r:id="rId12"/>
  </p:sldLayoutIdLst>
  <p:timing>
    <p:tnLst>
      <p:par>
        <p:cTn id="1" dur="indefinite" restart="never" nodeType="tmRoot"/>
      </p:par>
    </p:tnLst>
  </p:timing>
  <p:txStyles>
    <p:titleStyle>
      <a:lvl1pPr algn="ctr" defTabSz="685800" rtl="0" eaLnBrk="1" latinLnBrk="0" hangingPunct="1"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7175" indent="-257175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57213" indent="-214313" algn="l" defTabSz="6858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»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2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199BB2-54BF-40CA-879B-3AF366A26ACC}" type="datetimeFigureOut">
              <a:rPr lang="en-CA" smtClean="0"/>
              <a:pPr/>
              <a:t>2016-07-14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F7468B-8924-4E27-9322-2B20474255C5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1152917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19" r:id="rId1"/>
    <p:sldLayoutId id="2147483920" r:id="rId2"/>
    <p:sldLayoutId id="2147483921" r:id="rId3"/>
    <p:sldLayoutId id="2147483922" r:id="rId4"/>
    <p:sldLayoutId id="2147483923" r:id="rId5"/>
    <p:sldLayoutId id="2147483924" r:id="rId6"/>
    <p:sldLayoutId id="2147483925" r:id="rId7"/>
    <p:sldLayoutId id="2147483926" r:id="rId8"/>
    <p:sldLayoutId id="2147483927" r:id="rId9"/>
    <p:sldLayoutId id="2147483928" r:id="rId10"/>
    <p:sldLayoutId id="2147483929" r:id="rId11"/>
  </p:sldLayoutIdLst>
  <p:timing>
    <p:tnLst>
      <p:par>
        <p:cTn id="1" dur="indefinite" restart="never" nodeType="tmRoot"/>
      </p:par>
    </p:tnLst>
  </p:timing>
  <p:txStyles>
    <p:titleStyle>
      <a:lvl1pPr algn="ctr" defTabSz="685800" rtl="0" eaLnBrk="1" latinLnBrk="0" hangingPunct="1"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7175" indent="-257175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57213" indent="-214313" algn="l" defTabSz="6858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»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96DFF08F-DC6B-4601-B491-B0F83F6DD2DA}" type="datetimeFigureOut">
              <a:rPr lang="en-US" smtClean="0"/>
              <a:pPr/>
              <a:t>7/14/2016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b="1"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05851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31" r:id="rId1"/>
    <p:sldLayoutId id="2147483932" r:id="rId2"/>
    <p:sldLayoutId id="2147483933" r:id="rId3"/>
    <p:sldLayoutId id="2147483934" r:id="rId4"/>
    <p:sldLayoutId id="2147483935" r:id="rId5"/>
    <p:sldLayoutId id="2147483936" r:id="rId6"/>
    <p:sldLayoutId id="2147483937" r:id="rId7"/>
    <p:sldLayoutId id="2147483938" r:id="rId8"/>
    <p:sldLayoutId id="2147483939" r:id="rId9"/>
    <p:sldLayoutId id="2147483940" r:id="rId10"/>
    <p:sldLayoutId id="2147483941" r:id="rId11"/>
  </p:sldLayoutIdLst>
  <p:timing>
    <p:tnLst>
      <p:par>
        <p:cTn id="1" dur="indefinite" restart="never" nodeType="tmRoot"/>
      </p:par>
    </p:tnLst>
  </p:timing>
  <p:txStyles>
    <p:titleStyle>
      <a:lvl1pPr algn="l" defTabSz="685800" rtl="0" eaLnBrk="1" latinLnBrk="0" hangingPunct="1">
        <a:spcBef>
          <a:spcPct val="0"/>
        </a:spcBef>
        <a:buNone/>
        <a:defRPr sz="4500" b="0" kern="1200" spc="-75" baseline="0">
          <a:solidFill>
            <a:schemeClr val="tx1"/>
          </a:solidFill>
          <a:latin typeface="Calibri" panose="020F0502020204030204" pitchFamily="34" charset="0"/>
          <a:ea typeface="+mj-ea"/>
          <a:cs typeface="+mj-cs"/>
        </a:defRPr>
      </a:lvl1pPr>
    </p:titleStyle>
    <p:bodyStyle>
      <a:lvl1pPr marL="137160" indent="-137160" algn="l" defTabSz="6858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800" kern="1200">
          <a:solidFill>
            <a:schemeClr val="tx1"/>
          </a:solidFill>
          <a:latin typeface="Calibri" panose="020F0502020204030204" pitchFamily="34" charset="0"/>
          <a:ea typeface="+mn-ea"/>
          <a:cs typeface="+mn-cs"/>
        </a:defRPr>
      </a:lvl1pPr>
      <a:lvl2pPr marL="342900" indent="-137160" algn="l" defTabSz="6858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Calibri" panose="020F0502020204030204" pitchFamily="34" charset="0"/>
          <a:ea typeface="+mn-ea"/>
          <a:cs typeface="+mn-cs"/>
        </a:defRPr>
      </a:lvl2pPr>
      <a:lvl3pPr marL="548640" indent="-137160" algn="l" defTabSz="6858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600" kern="1200">
          <a:solidFill>
            <a:schemeClr val="tx1"/>
          </a:solidFill>
          <a:latin typeface="Calibri" panose="020F0502020204030204" pitchFamily="34" charset="0"/>
          <a:ea typeface="+mn-ea"/>
          <a:cs typeface="+mn-cs"/>
        </a:defRPr>
      </a:lvl3pPr>
      <a:lvl4pPr marL="754380" indent="-13716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200" kern="1200">
          <a:solidFill>
            <a:schemeClr val="tx1"/>
          </a:solidFill>
          <a:latin typeface="Calibri" panose="020F0502020204030204" pitchFamily="34" charset="0"/>
          <a:ea typeface="+mn-ea"/>
          <a:cs typeface="+mn-cs"/>
        </a:defRPr>
      </a:lvl4pPr>
      <a:lvl5pPr marL="891540" indent="-102870" algn="l" defTabSz="6858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050" kern="1200" baseline="0">
          <a:solidFill>
            <a:schemeClr val="tx1"/>
          </a:solidFill>
          <a:latin typeface="Calibri" panose="020F0502020204030204" pitchFamily="34" charset="0"/>
          <a:ea typeface="+mn-ea"/>
          <a:cs typeface="+mn-cs"/>
        </a:defRPr>
      </a:lvl5pPr>
      <a:lvl6pPr marL="1028700" indent="-13716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975" kern="1200">
          <a:solidFill>
            <a:schemeClr val="tx1"/>
          </a:solidFill>
          <a:latin typeface="+mn-lt"/>
          <a:ea typeface="+mn-ea"/>
          <a:cs typeface="+mn-cs"/>
        </a:defRPr>
      </a:lvl6pPr>
      <a:lvl7pPr marL="1165860" indent="-13716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975" kern="1200">
          <a:solidFill>
            <a:schemeClr val="tx1"/>
          </a:solidFill>
          <a:latin typeface="+mn-lt"/>
          <a:ea typeface="+mn-ea"/>
          <a:cs typeface="+mn-cs"/>
        </a:defRPr>
      </a:lvl7pPr>
      <a:lvl8pPr marL="1303020" indent="-13716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975" kern="1200">
          <a:solidFill>
            <a:schemeClr val="tx1"/>
          </a:solidFill>
          <a:latin typeface="+mn-lt"/>
          <a:ea typeface="+mn-ea"/>
          <a:cs typeface="+mn-cs"/>
        </a:defRPr>
      </a:lvl8pPr>
      <a:lvl9pPr marL="1440180" indent="-13716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97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2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17F265-41EF-4231-956C-67BA86AAA1FB}" type="datetimeFigureOut">
              <a:rPr lang="en-CA" smtClean="0"/>
              <a:pPr/>
              <a:t>2016-07-14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78B262-F735-4155-A0C5-5BDFC49AA616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5339704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43" r:id="rId1"/>
    <p:sldLayoutId id="2147483944" r:id="rId2"/>
    <p:sldLayoutId id="2147483945" r:id="rId3"/>
    <p:sldLayoutId id="2147483946" r:id="rId4"/>
    <p:sldLayoutId id="2147483947" r:id="rId5"/>
    <p:sldLayoutId id="2147483948" r:id="rId6"/>
    <p:sldLayoutId id="2147483949" r:id="rId7"/>
    <p:sldLayoutId id="2147483950" r:id="rId8"/>
    <p:sldLayoutId id="2147483951" r:id="rId9"/>
    <p:sldLayoutId id="2147483952" r:id="rId10"/>
    <p:sldLayoutId id="2147483953" r:id="rId11"/>
    <p:sldLayoutId id="2147483954" r:id="rId12"/>
  </p:sldLayoutIdLst>
  <p:timing>
    <p:tnLst>
      <p:par>
        <p:cTn id="1" dur="indefinite" restart="never" nodeType="tmRoot"/>
      </p:par>
    </p:tnLst>
  </p:timing>
  <p:txStyles>
    <p:titleStyle>
      <a:lvl1pPr algn="ctr" defTabSz="685800" rtl="0" eaLnBrk="1" latinLnBrk="0" hangingPunct="1"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7175" indent="-257175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57213" indent="-214313" algn="l" defTabSz="6858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»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2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199BB2-54BF-40CA-879B-3AF366A26ACC}" type="datetimeFigureOut">
              <a:rPr lang="en-CA" smtClean="0"/>
              <a:pPr/>
              <a:t>2016-07-14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F7468B-8924-4E27-9322-2B20474255C5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261200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56" r:id="rId1"/>
    <p:sldLayoutId id="2147483957" r:id="rId2"/>
    <p:sldLayoutId id="2147483958" r:id="rId3"/>
    <p:sldLayoutId id="2147483959" r:id="rId4"/>
    <p:sldLayoutId id="2147483960" r:id="rId5"/>
    <p:sldLayoutId id="2147483961" r:id="rId6"/>
    <p:sldLayoutId id="2147483962" r:id="rId7"/>
    <p:sldLayoutId id="2147483963" r:id="rId8"/>
    <p:sldLayoutId id="2147483964" r:id="rId9"/>
    <p:sldLayoutId id="2147483965" r:id="rId10"/>
    <p:sldLayoutId id="2147483966" r:id="rId11"/>
  </p:sldLayoutIdLst>
  <p:timing>
    <p:tnLst>
      <p:par>
        <p:cTn id="1" dur="indefinite" restart="never" nodeType="tmRoot"/>
      </p:par>
    </p:tnLst>
  </p:timing>
  <p:txStyles>
    <p:titleStyle>
      <a:lvl1pPr algn="ctr" defTabSz="685800" rtl="0" eaLnBrk="1" latinLnBrk="0" hangingPunct="1"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7175" indent="-257175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57213" indent="-214313" algn="l" defTabSz="6858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»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199BB2-54BF-40CA-879B-3AF366A26ACC}" type="datetimeFigureOut">
              <a:rPr lang="en-CA" smtClean="0"/>
              <a:pPr/>
              <a:t>2016-07-14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F7468B-8924-4E27-9322-2B20474255C5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796932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0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96DFF08F-DC6B-4601-B491-B0F83F6DD2DA}" type="datetimeFigureOut">
              <a:rPr lang="en-US" smtClean="0"/>
              <a:pPr/>
              <a:t>7/14/2016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b="1"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75522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68" r:id="rId1"/>
    <p:sldLayoutId id="2147483969" r:id="rId2"/>
    <p:sldLayoutId id="2147483970" r:id="rId3"/>
    <p:sldLayoutId id="2147483971" r:id="rId4"/>
    <p:sldLayoutId id="2147483972" r:id="rId5"/>
    <p:sldLayoutId id="2147483973" r:id="rId6"/>
    <p:sldLayoutId id="2147483974" r:id="rId7"/>
    <p:sldLayoutId id="2147483975" r:id="rId8"/>
    <p:sldLayoutId id="2147483976" r:id="rId9"/>
    <p:sldLayoutId id="2147483977" r:id="rId10"/>
    <p:sldLayoutId id="2147483978" r:id="rId11"/>
  </p:sldLayoutIdLst>
  <p:timing>
    <p:tnLst>
      <p:par>
        <p:cTn id="1" dur="indefinite" restart="never" nodeType="tmRoot"/>
      </p:par>
    </p:tnLst>
  </p:timing>
  <p:txStyles>
    <p:titleStyle>
      <a:lvl1pPr algn="l" defTabSz="685800" rtl="0" eaLnBrk="1" latinLnBrk="0" hangingPunct="1">
        <a:spcBef>
          <a:spcPct val="0"/>
        </a:spcBef>
        <a:buNone/>
        <a:defRPr sz="3000" kern="1200" spc="-75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37160" indent="-137160" algn="l" defTabSz="6858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indent="-137160" algn="l" defTabSz="6858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2pPr>
      <a:lvl3pPr marL="548640" indent="-137160" algn="l" defTabSz="6858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754380" indent="-13716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891540" indent="-102870" algn="l" defTabSz="6858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05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028700" indent="-13716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975" kern="1200">
          <a:solidFill>
            <a:schemeClr val="tx1"/>
          </a:solidFill>
          <a:latin typeface="+mn-lt"/>
          <a:ea typeface="+mn-ea"/>
          <a:cs typeface="+mn-cs"/>
        </a:defRPr>
      </a:lvl6pPr>
      <a:lvl7pPr marL="1165860" indent="-13716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975" kern="1200">
          <a:solidFill>
            <a:schemeClr val="tx1"/>
          </a:solidFill>
          <a:latin typeface="+mn-lt"/>
          <a:ea typeface="+mn-ea"/>
          <a:cs typeface="+mn-cs"/>
        </a:defRPr>
      </a:lvl7pPr>
      <a:lvl8pPr marL="1303020" indent="-13716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975" kern="1200">
          <a:solidFill>
            <a:schemeClr val="tx1"/>
          </a:solidFill>
          <a:latin typeface="+mn-lt"/>
          <a:ea typeface="+mn-ea"/>
          <a:cs typeface="+mn-cs"/>
        </a:defRPr>
      </a:lvl8pPr>
      <a:lvl9pPr marL="1440180" indent="-13716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97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2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17F265-41EF-4231-956C-67BA86AAA1FB}" type="datetimeFigureOut">
              <a:rPr lang="en-CA" smtClean="0"/>
              <a:pPr/>
              <a:t>2016-07-14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78B262-F735-4155-A0C5-5BDFC49AA616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6089795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80" r:id="rId1"/>
    <p:sldLayoutId id="2147483981" r:id="rId2"/>
    <p:sldLayoutId id="2147483982" r:id="rId3"/>
    <p:sldLayoutId id="2147483983" r:id="rId4"/>
    <p:sldLayoutId id="2147483984" r:id="rId5"/>
    <p:sldLayoutId id="2147483985" r:id="rId6"/>
    <p:sldLayoutId id="2147483986" r:id="rId7"/>
    <p:sldLayoutId id="2147483987" r:id="rId8"/>
    <p:sldLayoutId id="2147483988" r:id="rId9"/>
    <p:sldLayoutId id="2147483989" r:id="rId10"/>
    <p:sldLayoutId id="2147483990" r:id="rId11"/>
    <p:sldLayoutId id="2147483991" r:id="rId12"/>
  </p:sldLayoutIdLst>
  <p:timing>
    <p:tnLst>
      <p:par>
        <p:cTn id="1" dur="indefinite" restart="never" nodeType="tmRoot"/>
      </p:par>
    </p:tnLst>
  </p:timing>
  <p:txStyles>
    <p:titleStyle>
      <a:lvl1pPr algn="ctr" defTabSz="685800" rtl="0" eaLnBrk="1" latinLnBrk="0" hangingPunct="1"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7175" indent="-257175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57213" indent="-214313" algn="l" defTabSz="6858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»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2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199BB2-54BF-40CA-879B-3AF366A26ACC}" type="datetimeFigureOut">
              <a:rPr lang="en-CA" smtClean="0"/>
              <a:pPr/>
              <a:t>2016-07-14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F7468B-8924-4E27-9322-2B20474255C5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7212650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93" r:id="rId1"/>
    <p:sldLayoutId id="2147483994" r:id="rId2"/>
    <p:sldLayoutId id="2147483995" r:id="rId3"/>
    <p:sldLayoutId id="2147483996" r:id="rId4"/>
    <p:sldLayoutId id="2147483997" r:id="rId5"/>
    <p:sldLayoutId id="2147483998" r:id="rId6"/>
    <p:sldLayoutId id="2147483999" r:id="rId7"/>
    <p:sldLayoutId id="2147484000" r:id="rId8"/>
    <p:sldLayoutId id="2147484001" r:id="rId9"/>
    <p:sldLayoutId id="2147484002" r:id="rId10"/>
    <p:sldLayoutId id="2147484003" r:id="rId11"/>
  </p:sldLayoutIdLst>
  <p:timing>
    <p:tnLst>
      <p:par>
        <p:cTn id="1" dur="indefinite" restart="never" nodeType="tmRoot"/>
      </p:par>
    </p:tnLst>
  </p:timing>
  <p:txStyles>
    <p:titleStyle>
      <a:lvl1pPr algn="ctr" defTabSz="685800" rtl="0" eaLnBrk="1" latinLnBrk="0" hangingPunct="1"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7175" indent="-257175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57213" indent="-214313" algn="l" defTabSz="6858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»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96DFF08F-DC6B-4601-B491-B0F83F6DD2DA}" type="datetimeFigureOut">
              <a:rPr lang="en-US" smtClean="0"/>
              <a:pPr/>
              <a:t>7/14/2016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b="1"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00185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05" r:id="rId1"/>
    <p:sldLayoutId id="2147484006" r:id="rId2"/>
    <p:sldLayoutId id="2147484007" r:id="rId3"/>
    <p:sldLayoutId id="2147484008" r:id="rId4"/>
    <p:sldLayoutId id="2147484009" r:id="rId5"/>
    <p:sldLayoutId id="2147484010" r:id="rId6"/>
    <p:sldLayoutId id="2147484011" r:id="rId7"/>
    <p:sldLayoutId id="2147484012" r:id="rId8"/>
    <p:sldLayoutId id="2147484013" r:id="rId9"/>
    <p:sldLayoutId id="2147484014" r:id="rId10"/>
    <p:sldLayoutId id="2147484015" r:id="rId11"/>
  </p:sldLayoutIdLst>
  <p:timing>
    <p:tnLst>
      <p:par>
        <p:cTn id="1" dur="indefinite" restart="never" nodeType="tmRoot"/>
      </p:par>
    </p:tnLst>
  </p:timing>
  <p:txStyles>
    <p:titleStyle>
      <a:lvl1pPr algn="l" defTabSz="685800" rtl="0" eaLnBrk="1" latinLnBrk="0" hangingPunct="1">
        <a:spcBef>
          <a:spcPct val="0"/>
        </a:spcBef>
        <a:buNone/>
        <a:defRPr sz="3600" b="0" kern="1200" spc="-75" baseline="0">
          <a:solidFill>
            <a:schemeClr val="tx1"/>
          </a:solidFill>
          <a:latin typeface="Calibri" panose="020F0502020204030204" pitchFamily="34" charset="0"/>
          <a:ea typeface="+mj-ea"/>
          <a:cs typeface="+mj-cs"/>
        </a:defRPr>
      </a:lvl1pPr>
    </p:titleStyle>
    <p:bodyStyle>
      <a:lvl1pPr marL="137160" indent="-137160" algn="l" defTabSz="6858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1800" kern="1200">
          <a:solidFill>
            <a:schemeClr val="tx1"/>
          </a:solidFill>
          <a:latin typeface="Calibri" panose="020F0502020204030204" pitchFamily="34" charset="0"/>
          <a:ea typeface="+mn-ea"/>
          <a:cs typeface="+mn-cs"/>
        </a:defRPr>
      </a:lvl1pPr>
      <a:lvl2pPr marL="342900" indent="-137160" algn="l" defTabSz="6858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1500" kern="1200">
          <a:solidFill>
            <a:schemeClr val="tx1"/>
          </a:solidFill>
          <a:latin typeface="Calibri" panose="020F0502020204030204" pitchFamily="34" charset="0"/>
          <a:ea typeface="+mn-ea"/>
          <a:cs typeface="+mn-cs"/>
        </a:defRPr>
      </a:lvl2pPr>
      <a:lvl3pPr marL="548640" indent="-137160" algn="l" defTabSz="6858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350" kern="1200">
          <a:solidFill>
            <a:schemeClr val="tx1"/>
          </a:solidFill>
          <a:latin typeface="Calibri" panose="020F0502020204030204" pitchFamily="34" charset="0"/>
          <a:ea typeface="+mn-ea"/>
          <a:cs typeface="+mn-cs"/>
        </a:defRPr>
      </a:lvl3pPr>
      <a:lvl4pPr marL="754380" indent="-13716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200" kern="1200">
          <a:solidFill>
            <a:schemeClr val="tx1"/>
          </a:solidFill>
          <a:latin typeface="Calibri" panose="020F0502020204030204" pitchFamily="34" charset="0"/>
          <a:ea typeface="+mn-ea"/>
          <a:cs typeface="+mn-cs"/>
        </a:defRPr>
      </a:lvl4pPr>
      <a:lvl5pPr marL="891540" indent="-102870" algn="l" defTabSz="6858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050" kern="1200" baseline="0">
          <a:solidFill>
            <a:schemeClr val="tx1"/>
          </a:solidFill>
          <a:latin typeface="Calibri" panose="020F0502020204030204" pitchFamily="34" charset="0"/>
          <a:ea typeface="+mn-ea"/>
          <a:cs typeface="+mn-cs"/>
        </a:defRPr>
      </a:lvl5pPr>
      <a:lvl6pPr marL="1028700" indent="-13716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975" kern="1200">
          <a:solidFill>
            <a:schemeClr val="tx1"/>
          </a:solidFill>
          <a:latin typeface="+mn-lt"/>
          <a:ea typeface="+mn-ea"/>
          <a:cs typeface="+mn-cs"/>
        </a:defRPr>
      </a:lvl6pPr>
      <a:lvl7pPr marL="1165860" indent="-13716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975" kern="1200">
          <a:solidFill>
            <a:schemeClr val="tx1"/>
          </a:solidFill>
          <a:latin typeface="+mn-lt"/>
          <a:ea typeface="+mn-ea"/>
          <a:cs typeface="+mn-cs"/>
        </a:defRPr>
      </a:lvl7pPr>
      <a:lvl8pPr marL="1303020" indent="-13716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975" kern="1200">
          <a:solidFill>
            <a:schemeClr val="tx1"/>
          </a:solidFill>
          <a:latin typeface="+mn-lt"/>
          <a:ea typeface="+mn-ea"/>
          <a:cs typeface="+mn-cs"/>
        </a:defRPr>
      </a:lvl8pPr>
      <a:lvl9pPr marL="1440180" indent="-13716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97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2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17F265-41EF-4231-956C-67BA86AAA1FB}" type="datetimeFigureOut">
              <a:rPr lang="en-CA" smtClean="0"/>
              <a:pPr/>
              <a:t>2016-07-14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78B262-F735-4155-A0C5-5BDFC49AA616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1393648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17" r:id="rId1"/>
    <p:sldLayoutId id="2147484018" r:id="rId2"/>
    <p:sldLayoutId id="2147484019" r:id="rId3"/>
    <p:sldLayoutId id="2147484020" r:id="rId4"/>
    <p:sldLayoutId id="2147484021" r:id="rId5"/>
    <p:sldLayoutId id="2147484022" r:id="rId6"/>
    <p:sldLayoutId id="2147484023" r:id="rId7"/>
    <p:sldLayoutId id="2147484024" r:id="rId8"/>
    <p:sldLayoutId id="2147484025" r:id="rId9"/>
    <p:sldLayoutId id="2147484026" r:id="rId10"/>
    <p:sldLayoutId id="2147484027" r:id="rId11"/>
    <p:sldLayoutId id="2147484028" r:id="rId12"/>
  </p:sldLayoutIdLst>
  <p:timing>
    <p:tnLst>
      <p:par>
        <p:cTn id="1" dur="indefinite" restart="never" nodeType="tmRoot"/>
      </p:par>
    </p:tnLst>
  </p:timing>
  <p:txStyles>
    <p:titleStyle>
      <a:lvl1pPr algn="ctr" defTabSz="685800" rtl="0" eaLnBrk="1" latinLnBrk="0" hangingPunct="1"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7175" indent="-257175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57213" indent="-214313" algn="l" defTabSz="6858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»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2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199BB2-54BF-40CA-879B-3AF366A26ACC}" type="datetimeFigureOut">
              <a:rPr lang="en-CA" smtClean="0"/>
              <a:pPr/>
              <a:t>2016-07-14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F7468B-8924-4E27-9322-2B20474255C5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0544336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30" r:id="rId1"/>
    <p:sldLayoutId id="2147484031" r:id="rId2"/>
    <p:sldLayoutId id="2147484032" r:id="rId3"/>
    <p:sldLayoutId id="2147484033" r:id="rId4"/>
    <p:sldLayoutId id="2147484034" r:id="rId5"/>
    <p:sldLayoutId id="2147484035" r:id="rId6"/>
    <p:sldLayoutId id="2147484036" r:id="rId7"/>
    <p:sldLayoutId id="2147484037" r:id="rId8"/>
    <p:sldLayoutId id="2147484038" r:id="rId9"/>
    <p:sldLayoutId id="2147484039" r:id="rId10"/>
    <p:sldLayoutId id="2147484040" r:id="rId11"/>
  </p:sldLayoutIdLst>
  <p:timing>
    <p:tnLst>
      <p:par>
        <p:cTn id="1" dur="indefinite" restart="never" nodeType="tmRoot"/>
      </p:par>
    </p:tnLst>
  </p:timing>
  <p:txStyles>
    <p:titleStyle>
      <a:lvl1pPr algn="ctr" defTabSz="685800" rtl="0" eaLnBrk="1" latinLnBrk="0" hangingPunct="1"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7175" indent="-257175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57213" indent="-214313" algn="l" defTabSz="6858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»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96DFF08F-DC6B-4601-B491-B0F83F6DD2DA}" type="datetimeFigureOut">
              <a:rPr lang="en-US" smtClean="0"/>
              <a:pPr/>
              <a:t>7/14/2016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b="1"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02435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42" r:id="rId1"/>
    <p:sldLayoutId id="2147484043" r:id="rId2"/>
    <p:sldLayoutId id="2147484044" r:id="rId3"/>
    <p:sldLayoutId id="2147484045" r:id="rId4"/>
    <p:sldLayoutId id="2147484046" r:id="rId5"/>
    <p:sldLayoutId id="2147484047" r:id="rId6"/>
    <p:sldLayoutId id="2147484048" r:id="rId7"/>
    <p:sldLayoutId id="2147484049" r:id="rId8"/>
    <p:sldLayoutId id="2147484050" r:id="rId9"/>
    <p:sldLayoutId id="2147484051" r:id="rId10"/>
    <p:sldLayoutId id="2147484052" r:id="rId11"/>
  </p:sldLayoutIdLst>
  <p:timing>
    <p:tnLst>
      <p:par>
        <p:cTn id="1" dur="indefinite" restart="never" nodeType="tmRoot"/>
      </p:par>
    </p:tnLst>
  </p:timing>
  <p:txStyles>
    <p:titleStyle>
      <a:lvl1pPr algn="l" defTabSz="685800" rtl="0" eaLnBrk="1" latinLnBrk="0" hangingPunct="1">
        <a:spcBef>
          <a:spcPct val="0"/>
        </a:spcBef>
        <a:buNone/>
        <a:defRPr sz="3000" kern="1200" spc="-75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37160" indent="-137160" algn="l" defTabSz="6858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indent="-137160" algn="l" defTabSz="6858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2pPr>
      <a:lvl3pPr marL="548640" indent="-137160" algn="l" defTabSz="6858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754380" indent="-13716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891540" indent="-102870" algn="l" defTabSz="6858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05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028700" indent="-13716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975" kern="1200">
          <a:solidFill>
            <a:schemeClr val="tx1"/>
          </a:solidFill>
          <a:latin typeface="+mn-lt"/>
          <a:ea typeface="+mn-ea"/>
          <a:cs typeface="+mn-cs"/>
        </a:defRPr>
      </a:lvl6pPr>
      <a:lvl7pPr marL="1165860" indent="-13716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975" kern="1200">
          <a:solidFill>
            <a:schemeClr val="tx1"/>
          </a:solidFill>
          <a:latin typeface="+mn-lt"/>
          <a:ea typeface="+mn-ea"/>
          <a:cs typeface="+mn-cs"/>
        </a:defRPr>
      </a:lvl7pPr>
      <a:lvl8pPr marL="1303020" indent="-13716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975" kern="1200">
          <a:solidFill>
            <a:schemeClr val="tx1"/>
          </a:solidFill>
          <a:latin typeface="+mn-lt"/>
          <a:ea typeface="+mn-ea"/>
          <a:cs typeface="+mn-cs"/>
        </a:defRPr>
      </a:lvl8pPr>
      <a:lvl9pPr marL="1440180" indent="-13716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97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2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17F265-41EF-4231-956C-67BA86AAA1FB}" type="datetimeFigureOut">
              <a:rPr lang="en-CA" smtClean="0"/>
              <a:pPr/>
              <a:t>2016-07-14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78B262-F735-4155-A0C5-5BDFC49AA616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2299888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54" r:id="rId1"/>
    <p:sldLayoutId id="2147484055" r:id="rId2"/>
    <p:sldLayoutId id="2147484056" r:id="rId3"/>
    <p:sldLayoutId id="2147484057" r:id="rId4"/>
    <p:sldLayoutId id="2147484058" r:id="rId5"/>
    <p:sldLayoutId id="2147484059" r:id="rId6"/>
    <p:sldLayoutId id="2147484060" r:id="rId7"/>
    <p:sldLayoutId id="2147484061" r:id="rId8"/>
    <p:sldLayoutId id="2147484062" r:id="rId9"/>
    <p:sldLayoutId id="2147484063" r:id="rId10"/>
    <p:sldLayoutId id="2147484064" r:id="rId11"/>
    <p:sldLayoutId id="2147484065" r:id="rId12"/>
  </p:sldLayoutIdLst>
  <p:timing>
    <p:tnLst>
      <p:par>
        <p:cTn id="1" dur="indefinite" restart="never" nodeType="tmRoot"/>
      </p:par>
    </p:tnLst>
  </p:timing>
  <p:txStyles>
    <p:titleStyle>
      <a:lvl1pPr algn="ctr" defTabSz="685800" rtl="0" eaLnBrk="1" latinLnBrk="0" hangingPunct="1"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7175" indent="-257175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57213" indent="-214313" algn="l" defTabSz="6858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»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2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199BB2-54BF-40CA-879B-3AF366A26ACC}" type="datetimeFigureOut">
              <a:rPr lang="en-CA" smtClean="0"/>
              <a:pPr/>
              <a:t>2016-07-14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F7468B-8924-4E27-9322-2B20474255C5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4489763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67" r:id="rId1"/>
    <p:sldLayoutId id="2147484068" r:id="rId2"/>
    <p:sldLayoutId id="2147484069" r:id="rId3"/>
    <p:sldLayoutId id="2147484070" r:id="rId4"/>
    <p:sldLayoutId id="2147484071" r:id="rId5"/>
    <p:sldLayoutId id="2147484072" r:id="rId6"/>
    <p:sldLayoutId id="2147484073" r:id="rId7"/>
    <p:sldLayoutId id="2147484074" r:id="rId8"/>
    <p:sldLayoutId id="2147484075" r:id="rId9"/>
    <p:sldLayoutId id="2147484076" r:id="rId10"/>
    <p:sldLayoutId id="2147484077" r:id="rId11"/>
  </p:sldLayoutIdLst>
  <p:timing>
    <p:tnLst>
      <p:par>
        <p:cTn id="1" dur="indefinite" restart="never" nodeType="tmRoot"/>
      </p:par>
    </p:tnLst>
  </p:timing>
  <p:txStyles>
    <p:titleStyle>
      <a:lvl1pPr algn="ctr" defTabSz="685800" rtl="0" eaLnBrk="1" latinLnBrk="0" hangingPunct="1"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7175" indent="-257175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57213" indent="-214313" algn="l" defTabSz="6858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»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-4101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14600" y="649316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9117211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79" r:id="rId1"/>
    <p:sldLayoutId id="2147484080" r:id="rId2"/>
    <p:sldLayoutId id="2147484081" r:id="rId3"/>
    <p:sldLayoutId id="2147484082" r:id="rId4"/>
    <p:sldLayoutId id="2147484083" r:id="rId5"/>
    <p:sldLayoutId id="2147484084" r:id="rId6"/>
    <p:sldLayoutId id="2147484085" r:id="rId7"/>
    <p:sldLayoutId id="2147484086" r:id="rId8"/>
    <p:sldLayoutId id="2147484087" r:id="rId9"/>
    <p:sldLayoutId id="2147484088" r:id="rId10"/>
    <p:sldLayoutId id="2147484089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Tx/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Tx/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Tx/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Tx/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Tx/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17F265-41EF-4231-956C-67BA86AAA1FB}" type="datetimeFigureOut">
              <a:rPr lang="en-CA" smtClean="0"/>
              <a:pPr/>
              <a:t>2016-07-14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78B262-F735-4155-A0C5-5BDFC49AA616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5988084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8" r:id="rId1"/>
    <p:sldLayoutId id="2147483759" r:id="rId2"/>
    <p:sldLayoutId id="2147483760" r:id="rId3"/>
    <p:sldLayoutId id="2147483761" r:id="rId4"/>
    <p:sldLayoutId id="2147483762" r:id="rId5"/>
    <p:sldLayoutId id="2147483763" r:id="rId6"/>
    <p:sldLayoutId id="2147483764" r:id="rId7"/>
    <p:sldLayoutId id="2147483765" r:id="rId8"/>
    <p:sldLayoutId id="2147483766" r:id="rId9"/>
    <p:sldLayoutId id="2147483767" r:id="rId10"/>
    <p:sldLayoutId id="2147483768" r:id="rId11"/>
    <p:sldLayoutId id="2147483769" r:id="rId12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0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CA" smtClean="0"/>
              <a:t>Learning Strategies, Student Academic Success Services, Queen's University</a:t>
            </a:r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78B262-F735-4155-A0C5-5BDFC49AA61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3933480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91" r:id="rId1"/>
    <p:sldLayoutId id="2147484092" r:id="rId2"/>
    <p:sldLayoutId id="2147484093" r:id="rId3"/>
    <p:sldLayoutId id="2147484094" r:id="rId4"/>
    <p:sldLayoutId id="2147484095" r:id="rId5"/>
    <p:sldLayoutId id="2147484096" r:id="rId6"/>
    <p:sldLayoutId id="2147484097" r:id="rId7"/>
    <p:sldLayoutId id="2147484098" r:id="rId8"/>
    <p:sldLayoutId id="2147484099" r:id="rId9"/>
    <p:sldLayoutId id="2147484100" r:id="rId10"/>
    <p:sldLayoutId id="2147484101" r:id="rId11"/>
    <p:sldLayoutId id="2147484102" r:id="rId12"/>
  </p:sldLayoutIdLst>
  <p:timing>
    <p:tnLst>
      <p:par>
        <p:cTn id="1" dur="indefinite" restart="never" nodeType="tmRoot"/>
      </p:par>
    </p:tnLst>
  </p:timing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CA" smtClean="0"/>
              <a:t>Learning Strategies, Student Academic Success Services, Queen's University</a:t>
            </a:r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F7468B-8924-4E27-9322-2B20474255C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289935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104" r:id="rId1"/>
    <p:sldLayoutId id="2147484105" r:id="rId2"/>
    <p:sldLayoutId id="2147484106" r:id="rId3"/>
    <p:sldLayoutId id="2147484107" r:id="rId4"/>
    <p:sldLayoutId id="2147484108" r:id="rId5"/>
    <p:sldLayoutId id="2147484109" r:id="rId6"/>
    <p:sldLayoutId id="2147484110" r:id="rId7"/>
    <p:sldLayoutId id="2147484111" r:id="rId8"/>
    <p:sldLayoutId id="2147484112" r:id="rId9"/>
    <p:sldLayoutId id="2147484113" r:id="rId10"/>
    <p:sldLayoutId id="2147484114" r:id="rId11"/>
  </p:sldLayoutIdLst>
  <p:timing>
    <p:tnLst>
      <p:par>
        <p:cTn id="1" dur="indefinite" restart="never" nodeType="tmRoot"/>
      </p:par>
    </p:tnLst>
  </p:timing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-4101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14600" y="649316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r>
              <a:rPr lang="en-CA" smtClean="0"/>
              <a:t>Learning Strategies, Student Academic Success Services, Queen's University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0" y="-4101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77408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116" r:id="rId1"/>
    <p:sldLayoutId id="2147484117" r:id="rId2"/>
    <p:sldLayoutId id="2147484118" r:id="rId3"/>
    <p:sldLayoutId id="2147484119" r:id="rId4"/>
    <p:sldLayoutId id="2147484120" r:id="rId5"/>
    <p:sldLayoutId id="2147484121" r:id="rId6"/>
    <p:sldLayoutId id="2147484122" r:id="rId7"/>
    <p:sldLayoutId id="2147484123" r:id="rId8"/>
    <p:sldLayoutId id="2147484124" r:id="rId9"/>
    <p:sldLayoutId id="2147484125" r:id="rId10"/>
    <p:sldLayoutId id="2147484126" r:id="rId11"/>
  </p:sldLayoutIdLst>
  <p:timing>
    <p:tnLst>
      <p:par>
        <p:cTn id="1" dur="indefinite" restart="never" nodeType="tmRoot"/>
      </p:par>
    </p:tnLst>
  </p:timing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Tx/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Tx/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Tx/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Tx/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Tx/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CA" smtClean="0"/>
              <a:t>Learning Strategies, Student Academic Success Services, Queen's University</a:t>
            </a:r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78B262-F735-4155-A0C5-5BDFC49AA61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1237188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128" r:id="rId1"/>
    <p:sldLayoutId id="2147484129" r:id="rId2"/>
    <p:sldLayoutId id="2147484130" r:id="rId3"/>
    <p:sldLayoutId id="2147484131" r:id="rId4"/>
    <p:sldLayoutId id="2147484132" r:id="rId5"/>
    <p:sldLayoutId id="2147484133" r:id="rId6"/>
    <p:sldLayoutId id="2147484134" r:id="rId7"/>
    <p:sldLayoutId id="2147484135" r:id="rId8"/>
    <p:sldLayoutId id="2147484136" r:id="rId9"/>
    <p:sldLayoutId id="2147484137" r:id="rId10"/>
    <p:sldLayoutId id="2147484138" r:id="rId11"/>
    <p:sldLayoutId id="2147484139" r:id="rId12"/>
  </p:sldLayoutIdLst>
  <p:timing>
    <p:tnLst>
      <p:par>
        <p:cTn id="1" dur="indefinite" restart="never" nodeType="tmRoot"/>
      </p:par>
    </p:tnLst>
  </p:timing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CA" smtClean="0"/>
              <a:t>Learning Strategies, Student Academic Success Services, Queen's University</a:t>
            </a:r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F7468B-8924-4E27-9322-2B20474255C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0544438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141" r:id="rId1"/>
    <p:sldLayoutId id="2147484142" r:id="rId2"/>
    <p:sldLayoutId id="2147484143" r:id="rId3"/>
    <p:sldLayoutId id="2147484144" r:id="rId4"/>
    <p:sldLayoutId id="2147484145" r:id="rId5"/>
    <p:sldLayoutId id="2147484146" r:id="rId6"/>
    <p:sldLayoutId id="2147484147" r:id="rId7"/>
    <p:sldLayoutId id="2147484148" r:id="rId8"/>
    <p:sldLayoutId id="2147484149" r:id="rId9"/>
    <p:sldLayoutId id="2147484150" r:id="rId10"/>
    <p:sldLayoutId id="2147484151" r:id="rId11"/>
  </p:sldLayoutIdLst>
  <p:timing>
    <p:tnLst>
      <p:par>
        <p:cTn id="1" dur="indefinite" restart="never" nodeType="tmRoot"/>
      </p:par>
    </p:tnLst>
  </p:timing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-4101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14600" y="649316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r>
              <a:rPr lang="en-CA" smtClean="0"/>
              <a:t>Learning Strategies, Student Academic Success Services, Queen's University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0" y="-4101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60524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153" r:id="rId1"/>
    <p:sldLayoutId id="2147484154" r:id="rId2"/>
    <p:sldLayoutId id="2147484155" r:id="rId3"/>
    <p:sldLayoutId id="2147484156" r:id="rId4"/>
    <p:sldLayoutId id="2147484157" r:id="rId5"/>
    <p:sldLayoutId id="2147484158" r:id="rId6"/>
    <p:sldLayoutId id="2147484159" r:id="rId7"/>
    <p:sldLayoutId id="2147484160" r:id="rId8"/>
    <p:sldLayoutId id="2147484161" r:id="rId9"/>
    <p:sldLayoutId id="2147484162" r:id="rId10"/>
    <p:sldLayoutId id="2147484163" r:id="rId11"/>
  </p:sldLayoutIdLst>
  <p:timing>
    <p:tnLst>
      <p:par>
        <p:cTn id="1" dur="indefinite" restart="never" nodeType="tmRoot"/>
      </p:par>
    </p:tnLst>
  </p:timing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Tx/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Tx/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Tx/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Tx/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Tx/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CA" smtClean="0"/>
              <a:t>Learning Strategies, Student Academic Success Services, Queen's University</a:t>
            </a:r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78B262-F735-4155-A0C5-5BDFC49AA61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9371650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165" r:id="rId1"/>
    <p:sldLayoutId id="2147484166" r:id="rId2"/>
    <p:sldLayoutId id="2147484167" r:id="rId3"/>
    <p:sldLayoutId id="2147484168" r:id="rId4"/>
    <p:sldLayoutId id="2147484169" r:id="rId5"/>
    <p:sldLayoutId id="2147484170" r:id="rId6"/>
    <p:sldLayoutId id="2147484171" r:id="rId7"/>
    <p:sldLayoutId id="2147484172" r:id="rId8"/>
    <p:sldLayoutId id="2147484173" r:id="rId9"/>
    <p:sldLayoutId id="2147484174" r:id="rId10"/>
    <p:sldLayoutId id="2147484175" r:id="rId11"/>
    <p:sldLayoutId id="2147484176" r:id="rId12"/>
  </p:sldLayoutIdLst>
  <p:timing>
    <p:tnLst>
      <p:par>
        <p:cTn id="1" dur="indefinite" restart="never" nodeType="tmRoot"/>
      </p:par>
    </p:tnLst>
  </p:timing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CA" smtClean="0"/>
              <a:t>Learning Strategies, Student Academic Success Services, Queen's University</a:t>
            </a:r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F7468B-8924-4E27-9322-2B20474255C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2490443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178" r:id="rId1"/>
    <p:sldLayoutId id="2147484179" r:id="rId2"/>
    <p:sldLayoutId id="2147484180" r:id="rId3"/>
    <p:sldLayoutId id="2147484181" r:id="rId4"/>
    <p:sldLayoutId id="2147484182" r:id="rId5"/>
    <p:sldLayoutId id="2147484183" r:id="rId6"/>
    <p:sldLayoutId id="2147484184" r:id="rId7"/>
    <p:sldLayoutId id="2147484185" r:id="rId8"/>
    <p:sldLayoutId id="2147484186" r:id="rId9"/>
    <p:sldLayoutId id="2147484187" r:id="rId10"/>
    <p:sldLayoutId id="2147484188" r:id="rId11"/>
  </p:sldLayoutIdLst>
  <p:timing>
    <p:tnLst>
      <p:par>
        <p:cTn id="1" dur="indefinite" restart="never" nodeType="tmRoot"/>
      </p:par>
    </p:tnLst>
  </p:timing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-4101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14600" y="649316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r>
              <a:rPr lang="en-CA" smtClean="0"/>
              <a:t>Learning Strategies, Student Academic Success Services, Queen's University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38611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190" r:id="rId1"/>
    <p:sldLayoutId id="2147484191" r:id="rId2"/>
    <p:sldLayoutId id="2147484192" r:id="rId3"/>
    <p:sldLayoutId id="2147484193" r:id="rId4"/>
    <p:sldLayoutId id="2147484194" r:id="rId5"/>
    <p:sldLayoutId id="2147484195" r:id="rId6"/>
    <p:sldLayoutId id="2147484196" r:id="rId7"/>
    <p:sldLayoutId id="2147484197" r:id="rId8"/>
    <p:sldLayoutId id="2147484198" r:id="rId9"/>
    <p:sldLayoutId id="2147484199" r:id="rId10"/>
    <p:sldLayoutId id="2147484200" r:id="rId11"/>
  </p:sldLayoutIdLst>
  <p:timing>
    <p:tnLst>
      <p:par>
        <p:cTn id="1" dur="indefinite" restart="never" nodeType="tmRoot"/>
      </p:par>
    </p:tnLst>
  </p:timing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Tx/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Tx/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Tx/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Tx/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Tx/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CA" smtClean="0"/>
              <a:t>Learning Strategies, Student Academic Success Services, Queen's University</a:t>
            </a:r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78B262-F735-4155-A0C5-5BDFC49AA61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6052654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02" r:id="rId1"/>
    <p:sldLayoutId id="2147484203" r:id="rId2"/>
    <p:sldLayoutId id="2147484204" r:id="rId3"/>
    <p:sldLayoutId id="2147484205" r:id="rId4"/>
    <p:sldLayoutId id="2147484206" r:id="rId5"/>
    <p:sldLayoutId id="2147484207" r:id="rId6"/>
    <p:sldLayoutId id="2147484208" r:id="rId7"/>
    <p:sldLayoutId id="2147484209" r:id="rId8"/>
    <p:sldLayoutId id="2147484210" r:id="rId9"/>
    <p:sldLayoutId id="2147484211" r:id="rId10"/>
    <p:sldLayoutId id="2147484212" r:id="rId11"/>
    <p:sldLayoutId id="2147484213" r:id="rId12"/>
  </p:sldLayoutIdLst>
  <p:timing>
    <p:tnLst>
      <p:par>
        <p:cTn id="1" dur="indefinite" restart="never" nodeType="tmRoot"/>
      </p:par>
    </p:tnLst>
  </p:timing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199BB2-54BF-40CA-879B-3AF366A26ACC}" type="datetimeFigureOut">
              <a:rPr lang="en-CA" smtClean="0"/>
              <a:pPr/>
              <a:t>2016-07-14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F7468B-8924-4E27-9322-2B20474255C5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9025762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1" r:id="rId1"/>
    <p:sldLayoutId id="2147483772" r:id="rId2"/>
    <p:sldLayoutId id="2147483773" r:id="rId3"/>
    <p:sldLayoutId id="2147483774" r:id="rId4"/>
    <p:sldLayoutId id="2147483775" r:id="rId5"/>
    <p:sldLayoutId id="2147483776" r:id="rId6"/>
    <p:sldLayoutId id="2147483777" r:id="rId7"/>
    <p:sldLayoutId id="2147483778" r:id="rId8"/>
    <p:sldLayoutId id="2147483779" r:id="rId9"/>
    <p:sldLayoutId id="2147483780" r:id="rId10"/>
    <p:sldLayoutId id="2147483781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0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CA" smtClean="0"/>
              <a:t>Learning Strategies, Student Academic Success Services, Queen's University</a:t>
            </a:r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F7468B-8924-4E27-9322-2B20474255C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6781797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15" r:id="rId1"/>
    <p:sldLayoutId id="2147484216" r:id="rId2"/>
    <p:sldLayoutId id="2147484217" r:id="rId3"/>
    <p:sldLayoutId id="2147484218" r:id="rId4"/>
    <p:sldLayoutId id="2147484219" r:id="rId5"/>
    <p:sldLayoutId id="2147484220" r:id="rId6"/>
    <p:sldLayoutId id="2147484221" r:id="rId7"/>
    <p:sldLayoutId id="2147484222" r:id="rId8"/>
    <p:sldLayoutId id="2147484223" r:id="rId9"/>
    <p:sldLayoutId id="2147484224" r:id="rId10"/>
    <p:sldLayoutId id="2147484225" r:id="rId11"/>
  </p:sldLayoutIdLst>
  <p:timing>
    <p:tnLst>
      <p:par>
        <p:cTn id="1" dur="indefinite" restart="never" nodeType="tmRoot"/>
      </p:par>
    </p:tnLst>
  </p:timing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740C7DA5-617A-407D-81D1-202B8422EACB}" type="datetimeFigureOut">
              <a:rPr lang="en-CA" smtClean="0"/>
              <a:pPr/>
              <a:t>2016-07-14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rgbClr val="FFFFFF"/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b="1">
                <a:solidFill>
                  <a:srgbClr val="FFFFFF"/>
                </a:solidFill>
              </a:defRPr>
            </a:lvl1pPr>
          </a:lstStyle>
          <a:p>
            <a:fld id="{45924B8A-7607-4E86-9209-A4DEF41CD704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7169069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3" r:id="rId1"/>
    <p:sldLayoutId id="2147483784" r:id="rId2"/>
    <p:sldLayoutId id="2147483785" r:id="rId3"/>
    <p:sldLayoutId id="2147483786" r:id="rId4"/>
    <p:sldLayoutId id="2147483787" r:id="rId5"/>
    <p:sldLayoutId id="2147483788" r:id="rId6"/>
    <p:sldLayoutId id="2147483789" r:id="rId7"/>
    <p:sldLayoutId id="2147483790" r:id="rId8"/>
    <p:sldLayoutId id="2147483791" r:id="rId9"/>
    <p:sldLayoutId id="2147483792" r:id="rId10"/>
    <p:sldLayoutId id="2147483793" r:id="rId11"/>
  </p:sldLayoutIdLst>
  <p:timing>
    <p:tnLst>
      <p:par>
        <p:cTn id="1" dur="indefinite" restart="never" nodeType="tmRoot"/>
      </p:par>
    </p:tnLst>
  </p:timing>
  <p:txStyles>
    <p:titleStyle>
      <a:lvl1pPr algn="l" defTabSz="685800" rtl="0" eaLnBrk="1" latinLnBrk="0" hangingPunct="1">
        <a:spcBef>
          <a:spcPct val="0"/>
        </a:spcBef>
        <a:buNone/>
        <a:defRPr sz="4000" b="0" kern="1200" spc="-75" baseline="0">
          <a:solidFill>
            <a:schemeClr val="tx1"/>
          </a:solidFill>
          <a:latin typeface="Calibri" panose="020F0502020204030204" pitchFamily="34" charset="0"/>
          <a:ea typeface="+mj-ea"/>
          <a:cs typeface="+mj-cs"/>
        </a:defRPr>
      </a:lvl1pPr>
    </p:titleStyle>
    <p:bodyStyle>
      <a:lvl1pPr marL="137160" indent="-137160" algn="l" defTabSz="6858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800" kern="1200">
          <a:solidFill>
            <a:schemeClr val="tx1"/>
          </a:solidFill>
          <a:latin typeface="Calibri" panose="020F0502020204030204" pitchFamily="34" charset="0"/>
          <a:ea typeface="+mn-ea"/>
          <a:cs typeface="+mn-cs"/>
        </a:defRPr>
      </a:lvl1pPr>
      <a:lvl2pPr marL="342900" indent="-137160" algn="l" defTabSz="6858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Calibri" panose="020F0502020204030204" pitchFamily="34" charset="0"/>
          <a:ea typeface="+mn-ea"/>
          <a:cs typeface="+mn-cs"/>
        </a:defRPr>
      </a:lvl2pPr>
      <a:lvl3pPr marL="548640" indent="-137160" algn="l" defTabSz="6858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600" kern="1200">
          <a:solidFill>
            <a:schemeClr val="tx1"/>
          </a:solidFill>
          <a:latin typeface="Calibri" panose="020F0502020204030204" pitchFamily="34" charset="0"/>
          <a:ea typeface="+mn-ea"/>
          <a:cs typeface="+mn-cs"/>
        </a:defRPr>
      </a:lvl3pPr>
      <a:lvl4pPr marL="754380" indent="-13716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200" kern="1200">
          <a:solidFill>
            <a:schemeClr val="tx1"/>
          </a:solidFill>
          <a:latin typeface="Calibri" panose="020F0502020204030204" pitchFamily="34" charset="0"/>
          <a:ea typeface="+mn-ea"/>
          <a:cs typeface="+mn-cs"/>
        </a:defRPr>
      </a:lvl4pPr>
      <a:lvl5pPr marL="891540" indent="-102870" algn="l" defTabSz="6858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050" kern="1200" baseline="0">
          <a:solidFill>
            <a:schemeClr val="tx1"/>
          </a:solidFill>
          <a:latin typeface="Calibri" panose="020F0502020204030204" pitchFamily="34" charset="0"/>
          <a:ea typeface="+mn-ea"/>
          <a:cs typeface="+mn-cs"/>
        </a:defRPr>
      </a:lvl5pPr>
      <a:lvl6pPr marL="1028700" indent="-13716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975" kern="1200">
          <a:solidFill>
            <a:schemeClr val="tx1"/>
          </a:solidFill>
          <a:latin typeface="+mn-lt"/>
          <a:ea typeface="+mn-ea"/>
          <a:cs typeface="+mn-cs"/>
        </a:defRPr>
      </a:lvl6pPr>
      <a:lvl7pPr marL="1165860" indent="-13716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975" kern="1200">
          <a:solidFill>
            <a:schemeClr val="tx1"/>
          </a:solidFill>
          <a:latin typeface="+mn-lt"/>
          <a:ea typeface="+mn-ea"/>
          <a:cs typeface="+mn-cs"/>
        </a:defRPr>
      </a:lvl7pPr>
      <a:lvl8pPr marL="1303020" indent="-13716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975" kern="1200">
          <a:solidFill>
            <a:schemeClr val="tx1"/>
          </a:solidFill>
          <a:latin typeface="+mn-lt"/>
          <a:ea typeface="+mn-ea"/>
          <a:cs typeface="+mn-cs"/>
        </a:defRPr>
      </a:lvl8pPr>
      <a:lvl9pPr marL="1440180" indent="-13716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97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2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17F265-41EF-4231-956C-67BA86AAA1FB}" type="datetimeFigureOut">
              <a:rPr lang="en-CA" smtClean="0"/>
              <a:pPr/>
              <a:t>2016-07-14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78B262-F735-4155-A0C5-5BDFC49AA616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4241505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5" r:id="rId1"/>
    <p:sldLayoutId id="2147483796" r:id="rId2"/>
    <p:sldLayoutId id="2147483797" r:id="rId3"/>
    <p:sldLayoutId id="2147483798" r:id="rId4"/>
    <p:sldLayoutId id="2147483799" r:id="rId5"/>
    <p:sldLayoutId id="2147483800" r:id="rId6"/>
    <p:sldLayoutId id="2147483801" r:id="rId7"/>
    <p:sldLayoutId id="2147483802" r:id="rId8"/>
    <p:sldLayoutId id="2147483803" r:id="rId9"/>
    <p:sldLayoutId id="2147483804" r:id="rId10"/>
    <p:sldLayoutId id="2147483805" r:id="rId11"/>
    <p:sldLayoutId id="2147483806" r:id="rId12"/>
  </p:sldLayoutIdLst>
  <p:timing>
    <p:tnLst>
      <p:par>
        <p:cTn id="1" dur="indefinite" restart="never" nodeType="tmRoot"/>
      </p:par>
    </p:tnLst>
  </p:timing>
  <p:txStyles>
    <p:titleStyle>
      <a:lvl1pPr algn="ctr" defTabSz="685800" rtl="0" eaLnBrk="1" latinLnBrk="0" hangingPunct="1"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7175" indent="-257175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57213" indent="-214313" algn="l" defTabSz="6858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»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2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199BB2-54BF-40CA-879B-3AF366A26ACC}" type="datetimeFigureOut">
              <a:rPr lang="en-CA" smtClean="0"/>
              <a:pPr/>
              <a:t>2016-07-14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F7468B-8924-4E27-9322-2B20474255C5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8863306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8" r:id="rId1"/>
    <p:sldLayoutId id="2147483809" r:id="rId2"/>
    <p:sldLayoutId id="2147483810" r:id="rId3"/>
    <p:sldLayoutId id="2147483811" r:id="rId4"/>
    <p:sldLayoutId id="2147483812" r:id="rId5"/>
    <p:sldLayoutId id="2147483813" r:id="rId6"/>
    <p:sldLayoutId id="2147483814" r:id="rId7"/>
    <p:sldLayoutId id="2147483815" r:id="rId8"/>
    <p:sldLayoutId id="2147483816" r:id="rId9"/>
    <p:sldLayoutId id="2147483817" r:id="rId10"/>
    <p:sldLayoutId id="2147483818" r:id="rId11"/>
  </p:sldLayoutIdLst>
  <p:timing>
    <p:tnLst>
      <p:par>
        <p:cTn id="1" dur="indefinite" restart="never" nodeType="tmRoot"/>
      </p:par>
    </p:tnLst>
  </p:timing>
  <p:txStyles>
    <p:titleStyle>
      <a:lvl1pPr algn="ctr" defTabSz="685800" rtl="0" eaLnBrk="1" latinLnBrk="0" hangingPunct="1"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7175" indent="-257175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57213" indent="-214313" algn="l" defTabSz="6858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»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96DFF08F-DC6B-4601-B491-B0F83F6DD2DA}" type="datetimeFigureOut">
              <a:rPr lang="en-US" smtClean="0"/>
              <a:pPr/>
              <a:t>7/14/2016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b="1"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27038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20" r:id="rId1"/>
    <p:sldLayoutId id="2147483821" r:id="rId2"/>
    <p:sldLayoutId id="2147483822" r:id="rId3"/>
    <p:sldLayoutId id="2147483823" r:id="rId4"/>
    <p:sldLayoutId id="2147483824" r:id="rId5"/>
    <p:sldLayoutId id="2147483825" r:id="rId6"/>
    <p:sldLayoutId id="2147483826" r:id="rId7"/>
    <p:sldLayoutId id="2147483827" r:id="rId8"/>
    <p:sldLayoutId id="2147483828" r:id="rId9"/>
    <p:sldLayoutId id="2147483829" r:id="rId10"/>
    <p:sldLayoutId id="2147483830" r:id="rId11"/>
  </p:sldLayoutIdLst>
  <p:timing>
    <p:tnLst>
      <p:par>
        <p:cTn id="1" dur="indefinite" restart="never" nodeType="tmRoot"/>
      </p:par>
    </p:tnLst>
  </p:timing>
  <p:txStyles>
    <p:titleStyle>
      <a:lvl1pPr algn="l" defTabSz="685800" rtl="0" eaLnBrk="1" latinLnBrk="0" hangingPunct="1">
        <a:spcBef>
          <a:spcPct val="0"/>
        </a:spcBef>
        <a:buNone/>
        <a:defRPr sz="3000" kern="1200" spc="-75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37160" indent="-137160" algn="l" defTabSz="6858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indent="-137160" algn="l" defTabSz="6858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2pPr>
      <a:lvl3pPr marL="548640" indent="-137160" algn="l" defTabSz="6858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754380" indent="-13716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891540" indent="-102870" algn="l" defTabSz="6858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05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028700" indent="-13716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975" kern="1200">
          <a:solidFill>
            <a:schemeClr val="tx1"/>
          </a:solidFill>
          <a:latin typeface="+mn-lt"/>
          <a:ea typeface="+mn-ea"/>
          <a:cs typeface="+mn-cs"/>
        </a:defRPr>
      </a:lvl6pPr>
      <a:lvl7pPr marL="1165860" indent="-13716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975" kern="1200">
          <a:solidFill>
            <a:schemeClr val="tx1"/>
          </a:solidFill>
          <a:latin typeface="+mn-lt"/>
          <a:ea typeface="+mn-ea"/>
          <a:cs typeface="+mn-cs"/>
        </a:defRPr>
      </a:lvl7pPr>
      <a:lvl8pPr marL="1303020" indent="-13716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975" kern="1200">
          <a:solidFill>
            <a:schemeClr val="tx1"/>
          </a:solidFill>
          <a:latin typeface="+mn-lt"/>
          <a:ea typeface="+mn-ea"/>
          <a:cs typeface="+mn-cs"/>
        </a:defRPr>
      </a:lvl8pPr>
      <a:lvl9pPr marL="1440180" indent="-13716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97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2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17F265-41EF-4231-956C-67BA86AAA1FB}" type="datetimeFigureOut">
              <a:rPr lang="en-CA" smtClean="0"/>
              <a:pPr/>
              <a:t>2016-07-14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78B262-F735-4155-A0C5-5BDFC49AA616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5564608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32" r:id="rId1"/>
    <p:sldLayoutId id="2147483833" r:id="rId2"/>
    <p:sldLayoutId id="2147483834" r:id="rId3"/>
    <p:sldLayoutId id="2147483835" r:id="rId4"/>
    <p:sldLayoutId id="2147483836" r:id="rId5"/>
    <p:sldLayoutId id="2147483837" r:id="rId6"/>
    <p:sldLayoutId id="2147483838" r:id="rId7"/>
    <p:sldLayoutId id="2147483839" r:id="rId8"/>
    <p:sldLayoutId id="2147483840" r:id="rId9"/>
    <p:sldLayoutId id="2147483841" r:id="rId10"/>
    <p:sldLayoutId id="2147483842" r:id="rId11"/>
    <p:sldLayoutId id="2147483843" r:id="rId12"/>
  </p:sldLayoutIdLst>
  <p:timing>
    <p:tnLst>
      <p:par>
        <p:cTn id="1" dur="indefinite" restart="never" nodeType="tmRoot"/>
      </p:par>
    </p:tnLst>
  </p:timing>
  <p:txStyles>
    <p:titleStyle>
      <a:lvl1pPr algn="ctr" defTabSz="685800" rtl="0" eaLnBrk="1" latinLnBrk="0" hangingPunct="1"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7175" indent="-257175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57213" indent="-214313" algn="l" defTabSz="6858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»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condram@queensu.ca" TargetMode="External"/><Relationship Id="rId1" Type="http://schemas.openxmlformats.org/officeDocument/2006/relationships/slideLayout" Target="../slideLayouts/slideLayout319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2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20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20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20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20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2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20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20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20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20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20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20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20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2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1560" y="620688"/>
            <a:ext cx="7543800" cy="2593975"/>
          </a:xfrm>
        </p:spPr>
        <p:txBody>
          <a:bodyPr/>
          <a:lstStyle/>
          <a:p>
            <a:pPr algn="ctr"/>
            <a:r>
              <a:rPr lang="en-CA" b="1" dirty="0" smtClean="0"/>
              <a:t>Responding to a crisis</a:t>
            </a:r>
            <a:endParaRPr lang="en-CA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7584" y="3429000"/>
            <a:ext cx="6461760" cy="1333500"/>
          </a:xfrm>
        </p:spPr>
        <p:txBody>
          <a:bodyPr>
            <a:normAutofit/>
          </a:bodyPr>
          <a:lstStyle/>
          <a:p>
            <a:r>
              <a:rPr lang="en-CA" dirty="0" smtClean="0"/>
              <a:t>Dr. Mike Condra</a:t>
            </a:r>
            <a:br>
              <a:rPr lang="en-CA" dirty="0" smtClean="0"/>
            </a:br>
            <a:r>
              <a:rPr lang="en-CA" dirty="0" smtClean="0">
                <a:hlinkClick r:id="rId2"/>
              </a:rPr>
              <a:t>condram@queensu.ca</a:t>
            </a:r>
            <a:r>
              <a:rPr lang="en-CA" dirty="0" smtClean="0"/>
              <a:t/>
            </a:r>
            <a:br>
              <a:rPr lang="en-CA" dirty="0" smtClean="0"/>
            </a:br>
            <a:r>
              <a:rPr lang="en-CA" dirty="0" smtClean="0"/>
              <a:t>Queen’s University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9330325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A Peer Mentor’s Role On a Continuum</a:t>
            </a:r>
          </a:p>
        </p:txBody>
      </p:sp>
      <p:sp>
        <p:nvSpPr>
          <p:cNvPr id="5" name="Notched Right Arrow 4" descr="Arrow emphasizing the order of the following text object."/>
          <p:cNvSpPr/>
          <p:nvPr/>
        </p:nvSpPr>
        <p:spPr>
          <a:xfrm>
            <a:off x="323528" y="3101342"/>
            <a:ext cx="8496944" cy="1209043"/>
          </a:xfrm>
          <a:prstGeom prst="notchedRightArrow">
            <a:avLst/>
          </a:prstGeom>
        </p:spPr>
        <p:style>
          <a:lnRef idx="0">
            <a:schemeClr val="dk1">
              <a:hueOff val="0"/>
              <a:satOff val="0"/>
              <a:lumOff val="0"/>
              <a:alphaOff val="0"/>
            </a:schemeClr>
          </a:lnRef>
          <a:fillRef idx="1">
            <a:schemeClr val="accent5">
              <a:tint val="40000"/>
              <a:hueOff val="0"/>
              <a:satOff val="0"/>
              <a:lumOff val="0"/>
              <a:alphaOff val="0"/>
            </a:schemeClr>
          </a:fillRef>
          <a:effectRef idx="0">
            <a:schemeClr val="accent5"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6" name="Freeform 5"/>
          <p:cNvSpPr/>
          <p:nvPr/>
        </p:nvSpPr>
        <p:spPr>
          <a:xfrm>
            <a:off x="325001" y="2194560"/>
            <a:ext cx="2471291" cy="1209043"/>
          </a:xfrm>
          <a:custGeom>
            <a:avLst/>
            <a:gdLst>
              <a:gd name="connsiteX0" fmla="*/ 0 w 2471291"/>
              <a:gd name="connsiteY0" fmla="*/ 0 h 1209043"/>
              <a:gd name="connsiteX1" fmla="*/ 2471291 w 2471291"/>
              <a:gd name="connsiteY1" fmla="*/ 0 h 1209043"/>
              <a:gd name="connsiteX2" fmla="*/ 2471291 w 2471291"/>
              <a:gd name="connsiteY2" fmla="*/ 1209043 h 1209043"/>
              <a:gd name="connsiteX3" fmla="*/ 0 w 2471291"/>
              <a:gd name="connsiteY3" fmla="*/ 1209043 h 1209043"/>
              <a:gd name="connsiteX4" fmla="*/ 0 w 2471291"/>
              <a:gd name="connsiteY4" fmla="*/ 0 h 12090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471291" h="1209043">
                <a:moveTo>
                  <a:pt x="0" y="0"/>
                </a:moveTo>
                <a:lnTo>
                  <a:pt x="2471291" y="0"/>
                </a:lnTo>
                <a:lnTo>
                  <a:pt x="2471291" y="1209043"/>
                </a:lnTo>
                <a:lnTo>
                  <a:pt x="0" y="1209043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170688" tIns="170688" rIns="170688" bIns="170688" numCol="1" spcCol="1270" anchor="b" anchorCtr="0">
            <a:noAutofit/>
          </a:bodyPr>
          <a:lstStyle/>
          <a:p>
            <a:pPr lvl="0" algn="ctr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CA" sz="2400" b="1" kern="1200" dirty="0" smtClean="0">
                <a:solidFill>
                  <a:srgbClr val="6600FF"/>
                </a:solidFill>
              </a:rPr>
              <a:t>Mild Disruption</a:t>
            </a:r>
          </a:p>
          <a:p>
            <a:pPr lvl="0" algn="ctr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CA" sz="2400" b="1" kern="1200" dirty="0" smtClean="0">
                <a:solidFill>
                  <a:schemeClr val="tx1"/>
                </a:solidFill>
              </a:rPr>
              <a:t>Supportive</a:t>
            </a:r>
            <a:endParaRPr lang="en-CA" sz="2400" b="1" kern="1200" dirty="0">
              <a:solidFill>
                <a:schemeClr val="tx1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1253802" y="3394465"/>
            <a:ext cx="613689" cy="622796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5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8" name="Freeform 7"/>
          <p:cNvSpPr/>
          <p:nvPr/>
        </p:nvSpPr>
        <p:spPr>
          <a:xfrm>
            <a:off x="2392680" y="4114804"/>
            <a:ext cx="3566159" cy="1209043"/>
          </a:xfrm>
          <a:custGeom>
            <a:avLst/>
            <a:gdLst>
              <a:gd name="connsiteX0" fmla="*/ 0 w 2610753"/>
              <a:gd name="connsiteY0" fmla="*/ 0 h 1209043"/>
              <a:gd name="connsiteX1" fmla="*/ 2610753 w 2610753"/>
              <a:gd name="connsiteY1" fmla="*/ 0 h 1209043"/>
              <a:gd name="connsiteX2" fmla="*/ 2610753 w 2610753"/>
              <a:gd name="connsiteY2" fmla="*/ 1209043 h 1209043"/>
              <a:gd name="connsiteX3" fmla="*/ 0 w 2610753"/>
              <a:gd name="connsiteY3" fmla="*/ 1209043 h 1209043"/>
              <a:gd name="connsiteX4" fmla="*/ 0 w 2610753"/>
              <a:gd name="connsiteY4" fmla="*/ 0 h 12090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610753" h="1209043">
                <a:moveTo>
                  <a:pt x="0" y="0"/>
                </a:moveTo>
                <a:lnTo>
                  <a:pt x="2610753" y="0"/>
                </a:lnTo>
                <a:lnTo>
                  <a:pt x="2610753" y="1209043"/>
                </a:lnTo>
                <a:lnTo>
                  <a:pt x="0" y="1209043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142240" tIns="142240" rIns="142240" bIns="142240" numCol="1" spcCol="1270" anchor="t" anchorCtr="0">
            <a:noAutofit/>
          </a:bodyPr>
          <a:lstStyle/>
          <a:p>
            <a:pPr lvl="0" algn="ctr"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CA" sz="2400" b="1" kern="1200" dirty="0" smtClean="0">
                <a:solidFill>
                  <a:srgbClr val="6600FF"/>
                </a:solidFill>
              </a:rPr>
              <a:t>Moderate Disruption</a:t>
            </a:r>
          </a:p>
          <a:p>
            <a:pPr lvl="0" algn="ctr"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CA" sz="2400" b="1" kern="1200" dirty="0" smtClean="0"/>
              <a:t>Supportive/Assistive</a:t>
            </a:r>
            <a:endParaRPr lang="en-CA" sz="2400" b="1" kern="1200" dirty="0"/>
          </a:p>
        </p:txBody>
      </p:sp>
      <p:sp>
        <p:nvSpPr>
          <p:cNvPr id="9" name="Oval 8"/>
          <p:cNvSpPr/>
          <p:nvPr/>
        </p:nvSpPr>
        <p:spPr>
          <a:xfrm>
            <a:off x="3838419" y="3394465"/>
            <a:ext cx="623956" cy="622796"/>
          </a:xfrm>
          <a:prstGeom prst="ellipse">
            <a:avLst/>
          </a:prstGeom>
          <a:solidFill>
            <a:srgbClr val="FF9900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5">
              <a:hueOff val="-4966938"/>
              <a:satOff val="19906"/>
              <a:lumOff val="4314"/>
              <a:alphaOff val="0"/>
            </a:schemeClr>
          </a:effectRef>
          <a:fontRef idx="minor">
            <a:schemeClr val="lt1"/>
          </a:fontRef>
        </p:style>
      </p:sp>
      <p:sp>
        <p:nvSpPr>
          <p:cNvPr id="10" name="Freeform 9"/>
          <p:cNvSpPr/>
          <p:nvPr/>
        </p:nvSpPr>
        <p:spPr>
          <a:xfrm>
            <a:off x="5358291" y="2194560"/>
            <a:ext cx="2757223" cy="1209043"/>
          </a:xfrm>
          <a:custGeom>
            <a:avLst/>
            <a:gdLst>
              <a:gd name="connsiteX0" fmla="*/ 0 w 2464800"/>
              <a:gd name="connsiteY0" fmla="*/ 0 h 1209043"/>
              <a:gd name="connsiteX1" fmla="*/ 2464800 w 2464800"/>
              <a:gd name="connsiteY1" fmla="*/ 0 h 1209043"/>
              <a:gd name="connsiteX2" fmla="*/ 2464800 w 2464800"/>
              <a:gd name="connsiteY2" fmla="*/ 1209043 h 1209043"/>
              <a:gd name="connsiteX3" fmla="*/ 0 w 2464800"/>
              <a:gd name="connsiteY3" fmla="*/ 1209043 h 1209043"/>
              <a:gd name="connsiteX4" fmla="*/ 0 w 2464800"/>
              <a:gd name="connsiteY4" fmla="*/ 0 h 12090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464800" h="1209043">
                <a:moveTo>
                  <a:pt x="0" y="0"/>
                </a:moveTo>
                <a:lnTo>
                  <a:pt x="2464800" y="0"/>
                </a:lnTo>
                <a:lnTo>
                  <a:pt x="2464800" y="1209043"/>
                </a:lnTo>
                <a:lnTo>
                  <a:pt x="0" y="1209043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170688" tIns="170688" rIns="170688" bIns="170688" numCol="1" spcCol="1270" anchor="b" anchorCtr="0">
            <a:noAutofit/>
          </a:bodyPr>
          <a:lstStyle/>
          <a:p>
            <a:pPr lvl="0" algn="ctr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CA" sz="2400" b="1" kern="1200" dirty="0" smtClean="0">
                <a:solidFill>
                  <a:srgbClr val="6600FF"/>
                </a:solidFill>
              </a:rPr>
              <a:t>Severe Disruption</a:t>
            </a:r>
          </a:p>
          <a:p>
            <a:pPr lvl="0" algn="ctr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CA" sz="2400" b="1" kern="1200" dirty="0" smtClean="0"/>
              <a:t>Directive</a:t>
            </a:r>
            <a:endParaRPr lang="en-CA" sz="2400" b="1" kern="1200" dirty="0"/>
          </a:p>
        </p:txBody>
      </p:sp>
      <p:sp>
        <p:nvSpPr>
          <p:cNvPr id="11" name="Oval 10"/>
          <p:cNvSpPr/>
          <p:nvPr/>
        </p:nvSpPr>
        <p:spPr>
          <a:xfrm>
            <a:off x="6419793" y="3394465"/>
            <a:ext cx="634221" cy="622796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5">
              <a:hueOff val="-9933876"/>
              <a:satOff val="39811"/>
              <a:lumOff val="8628"/>
              <a:alphaOff val="0"/>
            </a:schemeClr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2853583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CA" dirty="0" smtClean="0"/>
              <a:t>Program Crisis Response </a:t>
            </a:r>
            <a:r>
              <a:rPr lang="en-CA" dirty="0"/>
              <a:t>P</a:t>
            </a:r>
            <a:r>
              <a:rPr lang="en-CA" dirty="0" smtClean="0"/>
              <a:t>olicy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579296" cy="4876800"/>
          </a:xfrm>
        </p:spPr>
        <p:txBody>
          <a:bodyPr>
            <a:normAutofit/>
          </a:bodyPr>
          <a:lstStyle/>
          <a:p>
            <a:pPr marL="514350" indent="-514350">
              <a:buSzPct val="120000"/>
              <a:buFont typeface="+mj-lt"/>
              <a:buAutoNum type="arabicPeriod"/>
            </a:pPr>
            <a:r>
              <a:rPr lang="en-CA" dirty="0" smtClean="0"/>
              <a:t>Implement the strategies you have learned.</a:t>
            </a:r>
            <a:br>
              <a:rPr lang="en-CA" dirty="0" smtClean="0"/>
            </a:br>
            <a:endParaRPr lang="en-CA" dirty="0" smtClean="0"/>
          </a:p>
          <a:p>
            <a:pPr marL="514350" indent="-514350">
              <a:buSzPct val="120000"/>
              <a:buFont typeface="+mj-lt"/>
              <a:buAutoNum type="arabicPeriod"/>
            </a:pPr>
            <a:r>
              <a:rPr lang="en-CA" dirty="0" smtClean="0"/>
              <a:t>If the crisis exceeds the Mentor’s capacity to respond:</a:t>
            </a:r>
          </a:p>
          <a:p>
            <a:pPr lvl="2">
              <a:buClr>
                <a:schemeClr val="tx2"/>
              </a:buClr>
              <a:buSzPct val="120000"/>
              <a:buFont typeface="Wingdings" panose="05000000000000000000" pitchFamily="2" charset="2"/>
              <a:buChar char="§"/>
            </a:pPr>
            <a:r>
              <a:rPr lang="en-CA" sz="2400" dirty="0" smtClean="0">
                <a:solidFill>
                  <a:schemeClr val="accent1"/>
                </a:solidFill>
              </a:rPr>
              <a:t>  </a:t>
            </a:r>
            <a:r>
              <a:rPr lang="en-CA" sz="2400" b="1" dirty="0" smtClean="0">
                <a:solidFill>
                  <a:schemeClr val="tx2"/>
                </a:solidFill>
              </a:rPr>
              <a:t>Not a life-threatening crisis:</a:t>
            </a:r>
          </a:p>
          <a:p>
            <a:pPr marL="411480" lvl="2" indent="0">
              <a:buSzPct val="120000"/>
              <a:buNone/>
            </a:pPr>
            <a:r>
              <a:rPr lang="en-CA" sz="2400" dirty="0" smtClean="0">
                <a:solidFill>
                  <a:srgbClr val="FF0000"/>
                </a:solidFill>
              </a:rPr>
              <a:t>[Insert contact information for a local mental health or crisis resource, e.g. a mobile mental health crisis response team]</a:t>
            </a:r>
            <a:endParaRPr lang="en-CA" sz="2400" b="1" dirty="0">
              <a:solidFill>
                <a:srgbClr val="FF0000"/>
              </a:solidFill>
            </a:endParaRPr>
          </a:p>
          <a:p>
            <a:pPr lvl="2">
              <a:buClr>
                <a:schemeClr val="tx2"/>
              </a:buClr>
              <a:buSzPct val="120000"/>
              <a:buFont typeface="Wingdings" panose="05000000000000000000" pitchFamily="2" charset="2"/>
              <a:buChar char="§"/>
            </a:pPr>
            <a:r>
              <a:rPr lang="en-CA" sz="2400" b="1" dirty="0" smtClean="0">
                <a:solidFill>
                  <a:schemeClr val="accent1"/>
                </a:solidFill>
              </a:rPr>
              <a:t>   </a:t>
            </a:r>
            <a:r>
              <a:rPr lang="en-CA" sz="2400" b="1" dirty="0" smtClean="0">
                <a:solidFill>
                  <a:schemeClr val="tx2"/>
                </a:solidFill>
              </a:rPr>
              <a:t>A life-threatening crisis:</a:t>
            </a:r>
          </a:p>
          <a:p>
            <a:pPr marL="411480" lvl="2" indent="0">
              <a:buSzPct val="120000"/>
              <a:buNone/>
            </a:pPr>
            <a:r>
              <a:rPr lang="en-CA" sz="2400" b="1" dirty="0">
                <a:solidFill>
                  <a:srgbClr val="00B0F0"/>
                </a:solidFill>
              </a:rPr>
              <a:t>	</a:t>
            </a:r>
            <a:r>
              <a:rPr lang="en-CA" sz="2400" dirty="0" smtClean="0"/>
              <a:t>CALL </a:t>
            </a:r>
            <a:r>
              <a:rPr lang="en-CA" sz="2400" b="1" dirty="0" smtClean="0"/>
              <a:t>9-1-1</a:t>
            </a:r>
            <a:endParaRPr lang="en-CA" sz="2400" b="1" dirty="0"/>
          </a:p>
          <a:p>
            <a:pPr marL="514350" indent="-514350">
              <a:buSzPct val="120000"/>
              <a:buFont typeface="+mj-lt"/>
              <a:buAutoNum type="arabicPeriod"/>
            </a:pPr>
            <a:r>
              <a:rPr lang="en-CA" dirty="0" smtClean="0"/>
              <a:t>Report to the Program Coordinator</a:t>
            </a:r>
          </a:p>
          <a:p>
            <a:pPr marL="514350" indent="-514350">
              <a:buSzPct val="120000"/>
              <a:buFont typeface="+mj-lt"/>
              <a:buAutoNum type="arabicPeriod"/>
            </a:pPr>
            <a:r>
              <a:rPr lang="en-CA" dirty="0"/>
              <a:t>R</a:t>
            </a:r>
            <a:r>
              <a:rPr lang="en-CA" dirty="0" smtClean="0"/>
              <a:t>emember to debrief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2005884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CA" dirty="0" smtClean="0"/>
              <a:t>Activity: Crisis Case Scenarios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579296" cy="4876800"/>
          </a:xfrm>
        </p:spPr>
        <p:txBody>
          <a:bodyPr>
            <a:normAutofit/>
          </a:bodyPr>
          <a:lstStyle/>
          <a:p>
            <a:pPr marL="0" indent="0">
              <a:buSzPct val="120000"/>
              <a:buNone/>
            </a:pPr>
            <a:r>
              <a:rPr lang="en-CA" sz="2800" dirty="0" smtClean="0"/>
              <a:t>Review the case scenarios in your small group and discuss the following questions:</a:t>
            </a:r>
          </a:p>
          <a:p>
            <a:pPr marL="0" indent="0">
              <a:buSzPct val="120000"/>
              <a:buNone/>
            </a:pPr>
            <a:endParaRPr lang="en-CA" sz="2800" dirty="0"/>
          </a:p>
          <a:p>
            <a:pPr marL="514350" lvl="0" indent="-514350">
              <a:buFont typeface="+mj-lt"/>
              <a:buAutoNum type="arabicPeriod"/>
            </a:pPr>
            <a:r>
              <a:rPr lang="en-CA" sz="2800" dirty="0"/>
              <a:t>What tells you this is a crisis?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CA" sz="2800" dirty="0"/>
              <a:t>What is the severity of this crisis?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CA" sz="2800" dirty="0"/>
              <a:t>How can you help your Mentee?</a:t>
            </a:r>
          </a:p>
          <a:p>
            <a:pPr marL="0" indent="0">
              <a:buSzPct val="120000"/>
              <a:buNone/>
            </a:pP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9310009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CA" dirty="0" smtClean="0"/>
              <a:t>Know Your </a:t>
            </a:r>
            <a:r>
              <a:rPr lang="en-CA" dirty="0"/>
              <a:t>L</a:t>
            </a:r>
            <a:r>
              <a:rPr lang="en-CA" dirty="0" smtClean="0"/>
              <a:t>imits, Respect Your </a:t>
            </a:r>
            <a:r>
              <a:rPr lang="en-CA" dirty="0"/>
              <a:t>L</a:t>
            </a:r>
            <a:r>
              <a:rPr lang="en-CA" dirty="0" smtClean="0"/>
              <a:t>imits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5064224"/>
          </a:xfrm>
        </p:spPr>
        <p:txBody>
          <a:bodyPr>
            <a:normAutofit/>
          </a:bodyPr>
          <a:lstStyle/>
          <a:p>
            <a:r>
              <a:rPr lang="en-CA" sz="3800" b="1" dirty="0" smtClean="0">
                <a:solidFill>
                  <a:schemeClr val="tx2"/>
                </a:solidFill>
              </a:rPr>
              <a:t>Know your limits</a:t>
            </a:r>
            <a:r>
              <a:rPr lang="en-CA" sz="3300" b="1" dirty="0" smtClean="0">
                <a:solidFill>
                  <a:schemeClr val="tx2"/>
                </a:solidFill>
              </a:rPr>
              <a:t> </a:t>
            </a:r>
          </a:p>
          <a:p>
            <a:pPr lvl="1"/>
            <a:r>
              <a:rPr lang="en-CA" sz="3000" dirty="0" smtClean="0"/>
              <a:t>Who we are/our personal values</a:t>
            </a:r>
          </a:p>
          <a:p>
            <a:pPr lvl="1"/>
            <a:r>
              <a:rPr lang="en-CA" sz="3000" dirty="0" smtClean="0"/>
              <a:t>Our state</a:t>
            </a:r>
          </a:p>
          <a:p>
            <a:pPr lvl="1"/>
            <a:r>
              <a:rPr lang="en-CA" sz="3000" dirty="0" smtClean="0"/>
              <a:t>The extent of the crisis</a:t>
            </a:r>
          </a:p>
          <a:p>
            <a:pPr lvl="1"/>
            <a:r>
              <a:rPr lang="en-CA" sz="3000" dirty="0" smtClean="0"/>
              <a:t>Our health</a:t>
            </a:r>
            <a:endParaRPr lang="en-CA" sz="4200" dirty="0" smtClean="0"/>
          </a:p>
          <a:p>
            <a:r>
              <a:rPr lang="en-CA" sz="3800" b="1" dirty="0" smtClean="0">
                <a:solidFill>
                  <a:schemeClr val="tx2"/>
                </a:solidFill>
              </a:rPr>
              <a:t>Respect your limits</a:t>
            </a:r>
          </a:p>
          <a:p>
            <a:pPr lvl="1"/>
            <a:r>
              <a:rPr lang="en-CA" sz="2800" dirty="0" smtClean="0"/>
              <a:t>Program support</a:t>
            </a:r>
          </a:p>
          <a:p>
            <a:pPr lvl="1"/>
            <a:r>
              <a:rPr lang="en-CA" sz="2800" dirty="0" smtClean="0"/>
              <a:t>Personal support</a:t>
            </a:r>
          </a:p>
        </p:txBody>
      </p:sp>
    </p:spTree>
    <p:extLst>
      <p:ext uri="{BB962C8B-B14F-4D97-AF65-F5344CB8AC3E}">
        <p14:creationId xmlns:p14="http://schemas.microsoft.com/office/powerpoint/2010/main" val="37729791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CA" dirty="0" smtClean="0"/>
              <a:t>Protect Your Mental Health – Maintain Personal Boundaries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600200"/>
            <a:ext cx="8568952" cy="4876800"/>
          </a:xfrm>
        </p:spPr>
        <p:txBody>
          <a:bodyPr>
            <a:normAutofit/>
          </a:bodyPr>
          <a:lstStyle/>
          <a:p>
            <a:r>
              <a:rPr lang="en-CA" b="1" dirty="0" smtClean="0">
                <a:solidFill>
                  <a:schemeClr val="tx2"/>
                </a:solidFill>
              </a:rPr>
              <a:t>Importance of personal boundaries</a:t>
            </a:r>
          </a:p>
          <a:p>
            <a:pPr lvl="1"/>
            <a:r>
              <a:rPr lang="en-CA" dirty="0" smtClean="0"/>
              <a:t>Avoid making your Mentee’s crises your own</a:t>
            </a:r>
          </a:p>
          <a:p>
            <a:pPr lvl="1"/>
            <a:r>
              <a:rPr lang="en-CA" dirty="0" smtClean="0"/>
              <a:t>Avoid carrying the emotional footprint of your mentoring session with you and into your personal life</a:t>
            </a:r>
          </a:p>
          <a:p>
            <a:pPr lvl="1"/>
            <a:r>
              <a:rPr lang="en-CA" dirty="0" smtClean="0"/>
              <a:t>Avoid feeling responsible for your Mentee’s mental health situation</a:t>
            </a:r>
          </a:p>
          <a:p>
            <a:pPr marL="274320" lvl="1" indent="0">
              <a:buNone/>
            </a:pPr>
            <a:endParaRPr lang="en-CA" b="1" dirty="0" smtClean="0">
              <a:solidFill>
                <a:srgbClr val="00B0F0"/>
              </a:solidFill>
            </a:endParaRPr>
          </a:p>
          <a:p>
            <a:r>
              <a:rPr lang="en-CA" b="1" dirty="0" smtClean="0">
                <a:solidFill>
                  <a:schemeClr val="tx2"/>
                </a:solidFill>
              </a:rPr>
              <a:t>Some Warning </a:t>
            </a:r>
            <a:r>
              <a:rPr lang="en-CA" b="1" dirty="0">
                <a:solidFill>
                  <a:schemeClr val="tx2"/>
                </a:solidFill>
              </a:rPr>
              <a:t>S</a:t>
            </a:r>
            <a:r>
              <a:rPr lang="en-CA" b="1" dirty="0" smtClean="0">
                <a:solidFill>
                  <a:schemeClr val="tx2"/>
                </a:solidFill>
              </a:rPr>
              <a:t>igns</a:t>
            </a:r>
          </a:p>
          <a:p>
            <a:pPr lvl="1"/>
            <a:r>
              <a:rPr lang="en-CA" dirty="0" smtClean="0"/>
              <a:t>Feelings of dread about seeing or contacting your Mentee</a:t>
            </a:r>
          </a:p>
          <a:p>
            <a:pPr lvl="1"/>
            <a:r>
              <a:rPr lang="en-CA" dirty="0" smtClean="0"/>
              <a:t>Disruption of your mental health – e.g. difficulty sleeping</a:t>
            </a:r>
          </a:p>
          <a:p>
            <a:pPr lvl="1"/>
            <a:r>
              <a:rPr lang="en-CA" dirty="0" smtClean="0"/>
              <a:t>Prolonged worry or rumination about your Mentee and what happened during your meetings</a:t>
            </a:r>
          </a:p>
          <a:p>
            <a:pPr lvl="1"/>
            <a:r>
              <a:rPr lang="en-CA" dirty="0" smtClean="0"/>
              <a:t>Inappropriate and excessive contact outside of the Mentoring relationship</a:t>
            </a:r>
            <a:endParaRPr lang="en-CA" dirty="0" smtClean="0">
              <a:solidFill>
                <a:srgbClr val="41D406"/>
              </a:solidFill>
            </a:endParaRPr>
          </a:p>
          <a:p>
            <a:pPr lvl="1"/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9810667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533400"/>
            <a:ext cx="8640960" cy="990600"/>
          </a:xfrm>
        </p:spPr>
        <p:txBody>
          <a:bodyPr>
            <a:noAutofit/>
          </a:bodyPr>
          <a:lstStyle/>
          <a:p>
            <a:r>
              <a:rPr lang="en-CA" sz="3200" dirty="0" smtClean="0"/>
              <a:t>How Peer Mentors Can Help</a:t>
            </a:r>
            <a:endParaRPr lang="en-CA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3411832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CA" sz="2800" dirty="0" smtClean="0"/>
              <a:t>Peer Mentors CAN:</a:t>
            </a:r>
          </a:p>
          <a:p>
            <a:r>
              <a:rPr lang="en-CA" sz="2800" dirty="0" smtClean="0"/>
              <a:t>Support</a:t>
            </a:r>
          </a:p>
          <a:p>
            <a:r>
              <a:rPr lang="en-CA" sz="2800" dirty="0" smtClean="0"/>
              <a:t>Model</a:t>
            </a:r>
          </a:p>
          <a:p>
            <a:r>
              <a:rPr lang="en-CA" sz="2800" dirty="0" smtClean="0"/>
              <a:t>Teach</a:t>
            </a:r>
          </a:p>
          <a:p>
            <a:r>
              <a:rPr lang="en-CA" sz="2800" dirty="0" smtClean="0"/>
              <a:t>Guide</a:t>
            </a:r>
          </a:p>
          <a:p>
            <a:r>
              <a:rPr lang="en-CA" sz="2800" dirty="0" smtClean="0"/>
              <a:t>Be a resource</a:t>
            </a:r>
          </a:p>
          <a:p>
            <a:r>
              <a:rPr lang="en-CA" sz="2800" dirty="0" smtClean="0"/>
              <a:t>Promote hope</a:t>
            </a:r>
          </a:p>
          <a:p>
            <a:endParaRPr lang="en-CA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2403720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CA" sz="2800" dirty="0" smtClean="0"/>
              <a:t>Peer Mentors CAN’T:</a:t>
            </a:r>
          </a:p>
          <a:p>
            <a:r>
              <a:rPr lang="en-CA" sz="2800" dirty="0" smtClean="0"/>
              <a:t>Fix</a:t>
            </a:r>
          </a:p>
          <a:p>
            <a:r>
              <a:rPr lang="en-CA" sz="2800" dirty="0" smtClean="0"/>
              <a:t>Correct </a:t>
            </a:r>
          </a:p>
          <a:p>
            <a:r>
              <a:rPr lang="en-CA" sz="2800" dirty="0" smtClean="0"/>
              <a:t>Solve</a:t>
            </a:r>
          </a:p>
          <a:p>
            <a:r>
              <a:rPr lang="en-CA" dirty="0" smtClean="0"/>
              <a:t>Treat</a:t>
            </a:r>
            <a:endParaRPr lang="en-CA" sz="2800" dirty="0"/>
          </a:p>
        </p:txBody>
      </p:sp>
      <p:sp>
        <p:nvSpPr>
          <p:cNvPr id="5" name="TextBox 4"/>
          <p:cNvSpPr txBox="1"/>
          <p:nvPr/>
        </p:nvSpPr>
        <p:spPr>
          <a:xfrm>
            <a:off x="179512" y="5234536"/>
            <a:ext cx="8840645" cy="954107"/>
          </a:xfrm>
          <a:prstGeom prst="rect">
            <a:avLst/>
          </a:prstGeom>
          <a:noFill/>
          <a:ln w="38100">
            <a:solidFill>
              <a:srgbClr val="7030A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CA" sz="2800" b="1" dirty="0" smtClean="0">
                <a:solidFill>
                  <a:srgbClr val="7030A0"/>
                </a:solidFill>
              </a:rPr>
              <a:t>As Mentors, you will have a TREMENDOUS positive impact on your Mentees</a:t>
            </a:r>
          </a:p>
        </p:txBody>
      </p:sp>
    </p:spTree>
    <p:extLst>
      <p:ext uri="{BB962C8B-B14F-4D97-AF65-F5344CB8AC3E}">
        <p14:creationId xmlns:p14="http://schemas.microsoft.com/office/powerpoint/2010/main" val="32924263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build="p"/>
      <p:bldP spid="5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CA" b="1" dirty="0" smtClean="0"/>
              <a:t>Crisis Defined</a:t>
            </a:r>
            <a:endParaRPr lang="en-CA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en-CA" i="1" dirty="0" smtClean="0"/>
          </a:p>
          <a:p>
            <a:pPr marL="0" indent="0" algn="ctr">
              <a:buNone/>
            </a:pPr>
            <a:endParaRPr lang="en-CA" i="1" dirty="0"/>
          </a:p>
          <a:p>
            <a:pPr marL="0" indent="0" algn="ctr">
              <a:buNone/>
            </a:pPr>
            <a:r>
              <a:rPr lang="en-CA" sz="2800" i="1" dirty="0" smtClean="0"/>
              <a:t>“People are in a state of crisis when they face an </a:t>
            </a:r>
            <a:r>
              <a:rPr lang="en-CA" sz="2800" b="1" i="1" dirty="0" smtClean="0">
                <a:solidFill>
                  <a:schemeClr val="tx2"/>
                </a:solidFill>
              </a:rPr>
              <a:t>obstacle</a:t>
            </a:r>
            <a:r>
              <a:rPr lang="en-CA" sz="2800" i="1" dirty="0" smtClean="0">
                <a:solidFill>
                  <a:schemeClr val="tx2"/>
                </a:solidFill>
              </a:rPr>
              <a:t> </a:t>
            </a:r>
            <a:r>
              <a:rPr lang="en-CA" sz="2800" i="1" dirty="0" smtClean="0"/>
              <a:t>that is, </a:t>
            </a:r>
            <a:r>
              <a:rPr lang="en-CA" sz="2800" b="1" i="1" dirty="0" smtClean="0">
                <a:solidFill>
                  <a:schemeClr val="tx2"/>
                </a:solidFill>
              </a:rPr>
              <a:t>for a time</a:t>
            </a:r>
            <a:r>
              <a:rPr lang="en-CA" sz="2800" i="1" dirty="0" smtClean="0"/>
              <a:t>, insurmountable by the use of </a:t>
            </a:r>
            <a:r>
              <a:rPr lang="en-CA" sz="2800" b="1" i="1" dirty="0" smtClean="0">
                <a:solidFill>
                  <a:schemeClr val="tx2"/>
                </a:solidFill>
              </a:rPr>
              <a:t>customary methods of problem-solving</a:t>
            </a:r>
            <a:r>
              <a:rPr lang="en-CA" sz="2800" i="1" dirty="0" smtClean="0"/>
              <a:t>”</a:t>
            </a:r>
            <a:r>
              <a:rPr lang="en-CA" sz="2800" dirty="0" smtClean="0"/>
              <a:t> </a:t>
            </a:r>
          </a:p>
          <a:p>
            <a:pPr marL="0" indent="0" algn="ctr">
              <a:buNone/>
            </a:pPr>
            <a:r>
              <a:rPr lang="en-CA" sz="1400" dirty="0" smtClean="0"/>
              <a:t>						(</a:t>
            </a:r>
            <a:r>
              <a:rPr lang="en-CA" sz="1400" dirty="0" err="1" smtClean="0"/>
              <a:t>Caplan</a:t>
            </a:r>
            <a:r>
              <a:rPr lang="en-CA" sz="1400" dirty="0" smtClean="0"/>
              <a:t>, 1961, p. 18)</a:t>
            </a:r>
            <a:endParaRPr lang="en-CA" sz="1200" dirty="0"/>
          </a:p>
        </p:txBody>
      </p:sp>
    </p:spTree>
    <p:extLst>
      <p:ext uri="{BB962C8B-B14F-4D97-AF65-F5344CB8AC3E}">
        <p14:creationId xmlns:p14="http://schemas.microsoft.com/office/powerpoint/2010/main" val="6489305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30200"/>
            <a:ext cx="8229600" cy="990600"/>
          </a:xfrm>
        </p:spPr>
        <p:txBody>
          <a:bodyPr/>
          <a:lstStyle/>
          <a:p>
            <a:pPr algn="ctr"/>
            <a:r>
              <a:rPr lang="en-CA" dirty="0" smtClean="0"/>
              <a:t>Signs of a Crisis</a:t>
            </a:r>
            <a:endParaRPr lang="en-CA" dirty="0"/>
          </a:p>
        </p:txBody>
      </p:sp>
      <p:sp>
        <p:nvSpPr>
          <p:cNvPr id="12" name="Rounded Rectangle 11"/>
          <p:cNvSpPr/>
          <p:nvPr/>
        </p:nvSpPr>
        <p:spPr>
          <a:xfrm>
            <a:off x="322386" y="1353741"/>
            <a:ext cx="4030537" cy="2495551"/>
          </a:xfrm>
          <a:prstGeom prst="roundRect">
            <a:avLst/>
          </a:prstGeom>
          <a:solidFill>
            <a:srgbClr val="9EF27C">
              <a:alpha val="50000"/>
            </a:srgbClr>
          </a:solidFill>
          <a:ln w="38100">
            <a:solidFill>
              <a:srgbClr val="92D050"/>
            </a:solidFill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alpha val="5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alpha val="50000"/>
              <a:hueOff val="0"/>
              <a:satOff val="0"/>
              <a:lumOff val="0"/>
              <a:alphaOff val="0"/>
            </a:schemeClr>
          </a:effectRef>
          <a:fontRef idx="minor">
            <a:schemeClr val="tx1"/>
          </a:fontRef>
        </p:style>
        <p:txBody>
          <a:bodyPr spcFirstLastPara="0" vert="horz" wrap="square" lIns="274320" tIns="751058" rIns="274320" bIns="751058" numCol="1" spcCol="1270" anchor="ctr" anchorCtr="0">
            <a:noAutofit/>
          </a:bodyPr>
          <a:lstStyle/>
          <a:p>
            <a:pPr lvl="0" algn="ctr" defTabSz="2889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CA" sz="3000" b="1" kern="1200" dirty="0" smtClean="0"/>
              <a:t>Emotions</a:t>
            </a:r>
          </a:p>
          <a:p>
            <a:pPr lvl="0" algn="ctr" defTabSz="2889250">
              <a:lnSpc>
                <a:spcPct val="90000"/>
              </a:lnSpc>
              <a:spcBef>
                <a:spcPct val="0"/>
              </a:spcBef>
            </a:pPr>
            <a:r>
              <a:rPr lang="en-CA" sz="2400" dirty="0" smtClean="0"/>
              <a:t>Tearful</a:t>
            </a:r>
            <a:r>
              <a:rPr lang="en-CA" sz="2400" kern="1200" dirty="0" smtClean="0"/>
              <a:t>ness, </a:t>
            </a:r>
          </a:p>
          <a:p>
            <a:pPr lvl="0" algn="ctr" defTabSz="2889250">
              <a:lnSpc>
                <a:spcPct val="90000"/>
              </a:lnSpc>
              <a:spcBef>
                <a:spcPct val="0"/>
              </a:spcBef>
            </a:pPr>
            <a:r>
              <a:rPr lang="en-CA" sz="2400" kern="1200" dirty="0" smtClean="0"/>
              <a:t>Feeling overwhelmed</a:t>
            </a:r>
            <a:endParaRPr lang="en-CA" sz="2400" dirty="0" smtClean="0"/>
          </a:p>
          <a:p>
            <a:pPr lvl="0" algn="ctr" defTabSz="2889250">
              <a:lnSpc>
                <a:spcPct val="90000"/>
              </a:lnSpc>
              <a:spcBef>
                <a:spcPct val="0"/>
              </a:spcBef>
            </a:pPr>
            <a:r>
              <a:rPr lang="en-CA" sz="2400" kern="1200" dirty="0" smtClean="0"/>
              <a:t>Feeling helpless</a:t>
            </a:r>
          </a:p>
          <a:p>
            <a:pPr lvl="0" algn="ctr" defTabSz="2889250">
              <a:lnSpc>
                <a:spcPct val="90000"/>
              </a:lnSpc>
              <a:spcBef>
                <a:spcPct val="0"/>
              </a:spcBef>
            </a:pPr>
            <a:r>
              <a:rPr lang="en-CA" sz="2400" kern="1200" dirty="0" smtClean="0"/>
              <a:t>Anxious </a:t>
            </a:r>
          </a:p>
          <a:p>
            <a:pPr lvl="0" algn="ctr" defTabSz="2889250">
              <a:lnSpc>
                <a:spcPct val="90000"/>
              </a:lnSpc>
              <a:spcBef>
                <a:spcPct val="0"/>
              </a:spcBef>
            </a:pPr>
            <a:r>
              <a:rPr lang="en-CA" sz="2400" kern="1200" dirty="0" smtClean="0"/>
              <a:t>Panicky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4495800" y="1353740"/>
            <a:ext cx="4324671" cy="2495551"/>
          </a:xfrm>
          <a:prstGeom prst="roundRect">
            <a:avLst/>
          </a:prstGeom>
          <a:solidFill>
            <a:srgbClr val="FDFED2">
              <a:alpha val="50000"/>
            </a:srgbClr>
          </a:solidFill>
          <a:ln w="38100">
            <a:solidFill>
              <a:srgbClr val="FFFF00"/>
            </a:solidFill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alpha val="5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alpha val="50000"/>
              <a:hueOff val="0"/>
              <a:satOff val="0"/>
              <a:lumOff val="0"/>
              <a:alphaOff val="0"/>
            </a:schemeClr>
          </a:effectRef>
          <a:fontRef idx="minor">
            <a:schemeClr val="tx1"/>
          </a:fontRef>
        </p:style>
        <p:txBody>
          <a:bodyPr spcFirstLastPara="0" vert="horz" wrap="square" lIns="274320" tIns="751058" rIns="274320" bIns="751058" numCol="1" spcCol="1270" anchor="ctr" anchorCtr="0">
            <a:noAutofit/>
          </a:bodyPr>
          <a:lstStyle/>
          <a:p>
            <a:pPr lvl="0" algn="ctr" defTabSz="2889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CA" sz="3000" b="1" kern="1200" dirty="0" smtClean="0"/>
              <a:t>Thinking</a:t>
            </a:r>
          </a:p>
          <a:p>
            <a:pPr lvl="0" algn="ctr" defTabSz="2889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CA" sz="2400" kern="1200" dirty="0" smtClean="0"/>
              <a:t>“I can’t cope”</a:t>
            </a:r>
          </a:p>
          <a:p>
            <a:pPr lvl="0" algn="ctr" defTabSz="2889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CA" sz="2400" dirty="0" smtClean="0"/>
              <a:t>“This is devastating (awful, terrible)”</a:t>
            </a:r>
          </a:p>
          <a:p>
            <a:pPr lvl="0" algn="ctr" defTabSz="2889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CA" sz="2400" kern="1200" dirty="0" smtClean="0"/>
              <a:t>“What’ll I do?”</a:t>
            </a:r>
            <a:endParaRPr lang="en-CA" sz="2400" kern="1200" dirty="0"/>
          </a:p>
        </p:txBody>
      </p:sp>
      <p:sp>
        <p:nvSpPr>
          <p:cNvPr id="5" name="Rounded Rectangle 4"/>
          <p:cNvSpPr/>
          <p:nvPr/>
        </p:nvSpPr>
        <p:spPr>
          <a:xfrm>
            <a:off x="322387" y="3945733"/>
            <a:ext cx="4030537" cy="2818208"/>
          </a:xfrm>
          <a:prstGeom prst="roundRect">
            <a:avLst/>
          </a:prstGeom>
          <a:solidFill>
            <a:schemeClr val="accent5">
              <a:lumMod val="20000"/>
              <a:lumOff val="80000"/>
              <a:alpha val="50000"/>
            </a:schemeClr>
          </a:solidFill>
          <a:ln w="38100">
            <a:solidFill>
              <a:srgbClr val="00B0F0"/>
            </a:solidFill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alpha val="5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alpha val="50000"/>
              <a:hueOff val="0"/>
              <a:satOff val="0"/>
              <a:lumOff val="0"/>
              <a:alphaOff val="0"/>
            </a:schemeClr>
          </a:effectRef>
          <a:fontRef idx="minor">
            <a:schemeClr val="tx1"/>
          </a:fontRef>
        </p:style>
        <p:txBody>
          <a:bodyPr spcFirstLastPara="0" vert="horz" wrap="square" lIns="919727" tIns="751058" rIns="919727" bIns="751058" numCol="1" spcCol="1270" anchor="ctr" anchorCtr="0">
            <a:noAutofit/>
          </a:bodyPr>
          <a:lstStyle/>
          <a:p>
            <a:pPr lvl="0" algn="ctr" defTabSz="2889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CA" sz="3000" b="1" dirty="0" smtClean="0"/>
              <a:t>Behaviour</a:t>
            </a:r>
          </a:p>
          <a:p>
            <a:pPr lvl="0" algn="ctr" defTabSz="2889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CA" sz="2000" dirty="0" smtClean="0"/>
              <a:t> </a:t>
            </a:r>
            <a:r>
              <a:rPr lang="en-CA" sz="2400" dirty="0" smtClean="0"/>
              <a:t>Agitation </a:t>
            </a:r>
          </a:p>
          <a:p>
            <a:pPr lvl="0" algn="ctr" defTabSz="2889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CA" sz="2400" dirty="0" smtClean="0"/>
              <a:t>Jumpiness</a:t>
            </a:r>
          </a:p>
          <a:p>
            <a:pPr lvl="0" algn="ctr" defTabSz="2889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CA" sz="2400" dirty="0" smtClean="0"/>
              <a:t>Disorganization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4495799" y="3945732"/>
            <a:ext cx="4324672" cy="2818209"/>
          </a:xfrm>
          <a:prstGeom prst="roundRect">
            <a:avLst/>
          </a:prstGeom>
          <a:solidFill>
            <a:schemeClr val="accent6">
              <a:lumMod val="20000"/>
              <a:lumOff val="80000"/>
              <a:alpha val="50000"/>
            </a:schemeClr>
          </a:solidFill>
          <a:ln w="38100">
            <a:solidFill>
              <a:srgbClr val="FFC000"/>
            </a:solidFill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alpha val="5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alpha val="50000"/>
              <a:hueOff val="0"/>
              <a:satOff val="0"/>
              <a:lumOff val="0"/>
              <a:alphaOff val="0"/>
            </a:schemeClr>
          </a:effectRef>
          <a:fontRef idx="minor">
            <a:schemeClr val="tx1"/>
          </a:fontRef>
        </p:style>
        <p:txBody>
          <a:bodyPr spcFirstLastPara="0" vert="horz" wrap="square" lIns="274320" tIns="751058" rIns="274320" bIns="731520" numCol="1" spcCol="1270" anchor="ctr" anchorCtr="0">
            <a:noAutofit/>
          </a:bodyPr>
          <a:lstStyle/>
          <a:p>
            <a:pPr lvl="0" algn="ctr" defTabSz="2889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CA" sz="3000" b="1" dirty="0" smtClean="0"/>
              <a:t>Physical</a:t>
            </a:r>
          </a:p>
          <a:p>
            <a:pPr lvl="0" algn="ctr" defTabSz="2889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CA" sz="2400" dirty="0" smtClean="0"/>
              <a:t>Disheveled appearance</a:t>
            </a:r>
          </a:p>
          <a:p>
            <a:pPr lvl="0" algn="ctr" defTabSz="2889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CA" sz="2400" dirty="0" smtClean="0"/>
              <a:t>Nausea</a:t>
            </a:r>
          </a:p>
          <a:p>
            <a:pPr lvl="0" algn="ctr" defTabSz="2889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CA" sz="2400" dirty="0" smtClean="0"/>
              <a:t>Headaches</a:t>
            </a:r>
          </a:p>
          <a:p>
            <a:pPr lvl="0" algn="ctr" defTabSz="2889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CA" sz="2400" dirty="0" smtClean="0"/>
              <a:t>Changes in eating and/or sleeping</a:t>
            </a:r>
            <a:endParaRPr lang="en-CA" sz="2000" kern="1200" dirty="0"/>
          </a:p>
        </p:txBody>
      </p:sp>
    </p:spTree>
    <p:extLst>
      <p:ext uri="{BB962C8B-B14F-4D97-AF65-F5344CB8AC3E}">
        <p14:creationId xmlns:p14="http://schemas.microsoft.com/office/powerpoint/2010/main" val="6299456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3" grpId="0" animBg="1"/>
      <p:bldP spid="5" grpId="0" animBg="1"/>
      <p:bldP spid="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Crisis Process</a:t>
            </a:r>
            <a:endParaRPr lang="en-CA" dirty="0"/>
          </a:p>
        </p:txBody>
      </p:sp>
      <p:sp>
        <p:nvSpPr>
          <p:cNvPr id="5" name="Shape 4" descr="Arrow moving right and up across the page. "/>
          <p:cNvSpPr/>
          <p:nvPr/>
        </p:nvSpPr>
        <p:spPr>
          <a:xfrm>
            <a:off x="397316" y="778279"/>
            <a:ext cx="8205350" cy="5128344"/>
          </a:xfrm>
          <a:prstGeom prst="swooshArrow">
            <a:avLst>
              <a:gd name="adj1" fmla="val 25000"/>
              <a:gd name="adj2" fmla="val 25000"/>
            </a:avLst>
          </a:prstGeom>
        </p:spPr>
        <p:style>
          <a:lnRef idx="0">
            <a:schemeClr val="dk1">
              <a:hueOff val="0"/>
              <a:satOff val="0"/>
              <a:lumOff val="0"/>
              <a:alphaOff val="0"/>
            </a:schemeClr>
          </a:lnRef>
          <a:fillRef idx="1">
            <a:schemeClr val="accent5">
              <a:tint val="40000"/>
              <a:hueOff val="0"/>
              <a:satOff val="0"/>
              <a:lumOff val="0"/>
              <a:alphaOff val="0"/>
            </a:schemeClr>
          </a:fillRef>
          <a:effectRef idx="0">
            <a:schemeClr val="accent5"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endParaRPr lang="en-CA"/>
          </a:p>
        </p:txBody>
      </p:sp>
      <p:sp>
        <p:nvSpPr>
          <p:cNvPr id="6" name="Oval 5" descr="Bullet "/>
          <p:cNvSpPr/>
          <p:nvPr/>
        </p:nvSpPr>
        <p:spPr>
          <a:xfrm>
            <a:off x="1759404" y="4005065"/>
            <a:ext cx="364324" cy="324592"/>
          </a:xfrm>
          <a:prstGeom prst="ellipse">
            <a:avLst/>
          </a:prstGeom>
          <a:solidFill>
            <a:srgbClr val="7030A0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5">
              <a:hueOff val="0"/>
              <a:satOff val="0"/>
              <a:lumOff val="0"/>
              <a:alphaOff val="0"/>
            </a:schemeClr>
          </a:fillRef>
          <a:effectRef idx="0">
            <a:schemeClr val="accent5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/>
          <a:lstStyle/>
          <a:p>
            <a:endParaRPr lang="en-CA"/>
          </a:p>
        </p:txBody>
      </p:sp>
      <p:sp>
        <p:nvSpPr>
          <p:cNvPr id="7" name="Freeform 6"/>
          <p:cNvSpPr/>
          <p:nvPr/>
        </p:nvSpPr>
        <p:spPr>
          <a:xfrm>
            <a:off x="1546065" y="4567256"/>
            <a:ext cx="1911846" cy="1482091"/>
          </a:xfrm>
          <a:custGeom>
            <a:avLst/>
            <a:gdLst>
              <a:gd name="connsiteX0" fmla="*/ 0 w 1911846"/>
              <a:gd name="connsiteY0" fmla="*/ 0 h 1482091"/>
              <a:gd name="connsiteX1" fmla="*/ 1911846 w 1911846"/>
              <a:gd name="connsiteY1" fmla="*/ 0 h 1482091"/>
              <a:gd name="connsiteX2" fmla="*/ 1911846 w 1911846"/>
              <a:gd name="connsiteY2" fmla="*/ 1482091 h 1482091"/>
              <a:gd name="connsiteX3" fmla="*/ 0 w 1911846"/>
              <a:gd name="connsiteY3" fmla="*/ 1482091 h 1482091"/>
              <a:gd name="connsiteX4" fmla="*/ 0 w 1911846"/>
              <a:gd name="connsiteY4" fmla="*/ 0 h 14820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1846" h="1482091">
                <a:moveTo>
                  <a:pt x="0" y="0"/>
                </a:moveTo>
                <a:lnTo>
                  <a:pt x="1911846" y="0"/>
                </a:lnTo>
                <a:lnTo>
                  <a:pt x="1911846" y="1482091"/>
                </a:lnTo>
                <a:lnTo>
                  <a:pt x="0" y="1482091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113044" tIns="0" rIns="0" bIns="0" numCol="1" spcCol="1270" anchor="t" anchorCtr="0">
            <a:noAutofit/>
          </a:bodyPr>
          <a:lstStyle/>
          <a:p>
            <a:pPr lvl="0" algn="l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CA" sz="2400" kern="1200" dirty="0" smtClean="0"/>
              <a:t>Perceived Obstacle</a:t>
            </a:r>
            <a:endParaRPr lang="en-CA" sz="2400" kern="1200" dirty="0"/>
          </a:p>
        </p:txBody>
      </p:sp>
      <p:sp>
        <p:nvSpPr>
          <p:cNvPr id="8" name="Oval 7" descr="Bullet"/>
          <p:cNvSpPr/>
          <p:nvPr/>
        </p:nvSpPr>
        <p:spPr>
          <a:xfrm>
            <a:off x="3563889" y="2763369"/>
            <a:ext cx="529938" cy="507705"/>
          </a:xfrm>
          <a:prstGeom prst="ellipse">
            <a:avLst/>
          </a:prstGeom>
          <a:solidFill>
            <a:srgbClr val="7030A0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5">
              <a:hueOff val="-4966938"/>
              <a:satOff val="19906"/>
              <a:lumOff val="4314"/>
              <a:alphaOff val="0"/>
            </a:schemeClr>
          </a:fillRef>
          <a:effectRef idx="0">
            <a:schemeClr val="accent5">
              <a:hueOff val="-4966938"/>
              <a:satOff val="19906"/>
              <a:lumOff val="4314"/>
              <a:alphaOff val="0"/>
            </a:schemeClr>
          </a:effectRef>
          <a:fontRef idx="minor">
            <a:schemeClr val="lt1"/>
          </a:fontRef>
        </p:style>
        <p:txBody>
          <a:bodyPr/>
          <a:lstStyle/>
          <a:p>
            <a:endParaRPr lang="en-CA"/>
          </a:p>
        </p:txBody>
      </p:sp>
      <p:sp>
        <p:nvSpPr>
          <p:cNvPr id="9" name="Freeform 8"/>
          <p:cNvSpPr/>
          <p:nvPr/>
        </p:nvSpPr>
        <p:spPr>
          <a:xfrm>
            <a:off x="3292887" y="3572609"/>
            <a:ext cx="2560987" cy="1656591"/>
          </a:xfrm>
          <a:custGeom>
            <a:avLst/>
            <a:gdLst>
              <a:gd name="connsiteX0" fmla="*/ 0 w 2887068"/>
              <a:gd name="connsiteY0" fmla="*/ 0 h 2789819"/>
              <a:gd name="connsiteX1" fmla="*/ 2887068 w 2887068"/>
              <a:gd name="connsiteY1" fmla="*/ 0 h 2789819"/>
              <a:gd name="connsiteX2" fmla="*/ 2887068 w 2887068"/>
              <a:gd name="connsiteY2" fmla="*/ 2789819 h 2789819"/>
              <a:gd name="connsiteX3" fmla="*/ 0 w 2887068"/>
              <a:gd name="connsiteY3" fmla="*/ 2789819 h 2789819"/>
              <a:gd name="connsiteX4" fmla="*/ 0 w 2887068"/>
              <a:gd name="connsiteY4" fmla="*/ 0 h 27898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887068" h="2789819">
                <a:moveTo>
                  <a:pt x="0" y="0"/>
                </a:moveTo>
                <a:lnTo>
                  <a:pt x="2887068" y="0"/>
                </a:lnTo>
                <a:lnTo>
                  <a:pt x="2887068" y="2789819"/>
                </a:lnTo>
                <a:lnTo>
                  <a:pt x="0" y="2789819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204349" tIns="0" rIns="0" bIns="0" numCol="1" spcCol="1270" anchor="t" anchorCtr="0">
            <a:noAutofit/>
          </a:bodyPr>
          <a:lstStyle/>
          <a:p>
            <a:pPr lvl="0" algn="l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CA" sz="2400" kern="1200" dirty="0" smtClean="0"/>
              <a:t>Insurmountable</a:t>
            </a:r>
          </a:p>
          <a:p>
            <a:pPr lvl="0" algn="l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CA" sz="2400" kern="1200" dirty="0" smtClean="0"/>
              <a:t>With Present</a:t>
            </a:r>
          </a:p>
          <a:p>
            <a:pPr lvl="0" algn="l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CA" sz="2400" kern="1200" dirty="0" smtClean="0"/>
              <a:t>Coping skills</a:t>
            </a:r>
            <a:endParaRPr lang="en-CA" sz="2400" kern="1200" dirty="0"/>
          </a:p>
        </p:txBody>
      </p:sp>
      <p:sp>
        <p:nvSpPr>
          <p:cNvPr id="10" name="Oval 9" descr="Bullet"/>
          <p:cNvSpPr/>
          <p:nvPr/>
        </p:nvSpPr>
        <p:spPr>
          <a:xfrm>
            <a:off x="6274315" y="1960874"/>
            <a:ext cx="533347" cy="533347"/>
          </a:xfrm>
          <a:prstGeom prst="ellipse">
            <a:avLst/>
          </a:prstGeom>
          <a:solidFill>
            <a:srgbClr val="7030A0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5">
              <a:hueOff val="-9933876"/>
              <a:satOff val="39811"/>
              <a:lumOff val="8628"/>
              <a:alphaOff val="0"/>
            </a:schemeClr>
          </a:fillRef>
          <a:effectRef idx="0">
            <a:schemeClr val="accent5">
              <a:hueOff val="-9933876"/>
              <a:satOff val="39811"/>
              <a:lumOff val="8628"/>
              <a:alphaOff val="0"/>
            </a:schemeClr>
          </a:effectRef>
          <a:fontRef idx="minor">
            <a:schemeClr val="lt1"/>
          </a:fontRef>
        </p:style>
        <p:txBody>
          <a:bodyPr/>
          <a:lstStyle/>
          <a:p>
            <a:endParaRPr lang="en-CA"/>
          </a:p>
        </p:txBody>
      </p:sp>
      <p:sp>
        <p:nvSpPr>
          <p:cNvPr id="12" name="Freeform 11"/>
          <p:cNvSpPr/>
          <p:nvPr/>
        </p:nvSpPr>
        <p:spPr>
          <a:xfrm>
            <a:off x="5724128" y="2924944"/>
            <a:ext cx="1969284" cy="1806360"/>
          </a:xfrm>
          <a:custGeom>
            <a:avLst/>
            <a:gdLst>
              <a:gd name="connsiteX0" fmla="*/ 0 w 1969284"/>
              <a:gd name="connsiteY0" fmla="*/ 0 h 3564199"/>
              <a:gd name="connsiteX1" fmla="*/ 1969284 w 1969284"/>
              <a:gd name="connsiteY1" fmla="*/ 0 h 3564199"/>
              <a:gd name="connsiteX2" fmla="*/ 1969284 w 1969284"/>
              <a:gd name="connsiteY2" fmla="*/ 3564199 h 3564199"/>
              <a:gd name="connsiteX3" fmla="*/ 0 w 1969284"/>
              <a:gd name="connsiteY3" fmla="*/ 3564199 h 3564199"/>
              <a:gd name="connsiteX4" fmla="*/ 0 w 1969284"/>
              <a:gd name="connsiteY4" fmla="*/ 0 h 35641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69284" h="3564199">
                <a:moveTo>
                  <a:pt x="0" y="0"/>
                </a:moveTo>
                <a:lnTo>
                  <a:pt x="1969284" y="0"/>
                </a:lnTo>
                <a:lnTo>
                  <a:pt x="1969284" y="3564199"/>
                </a:lnTo>
                <a:lnTo>
                  <a:pt x="0" y="3564199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282610" tIns="0" rIns="0" bIns="0" numCol="1" spcCol="1270" anchor="t" anchorCtr="0">
            <a:noAutofit/>
          </a:bodyPr>
          <a:lstStyle/>
          <a:p>
            <a:pPr lvl="0" algn="l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CA" sz="2400" kern="1200" dirty="0" smtClean="0"/>
              <a:t>Leads to a  Crisis Situation</a:t>
            </a:r>
            <a:endParaRPr lang="en-CA" sz="2400" kern="1200" dirty="0"/>
          </a:p>
        </p:txBody>
      </p:sp>
    </p:spTree>
    <p:extLst>
      <p:ext uri="{BB962C8B-B14F-4D97-AF65-F5344CB8AC3E}">
        <p14:creationId xmlns:p14="http://schemas.microsoft.com/office/powerpoint/2010/main" val="13657836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9" grpId="0"/>
      <p:bldP spid="1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Crisis Outcomes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sz="2800" b="1" dirty="0" smtClean="0"/>
              <a:t>Positive outcomes</a:t>
            </a:r>
            <a:r>
              <a:rPr lang="en-CA" sz="2800" dirty="0" smtClean="0"/>
              <a:t> from a crisis: </a:t>
            </a:r>
            <a:endParaRPr lang="en-US" sz="2800" dirty="0" smtClean="0"/>
          </a:p>
          <a:p>
            <a:pPr lvl="1"/>
            <a:r>
              <a:rPr lang="en-CA" sz="2400" dirty="0" smtClean="0"/>
              <a:t>Person may become less defensive, their vulnerability increases (more open to making changes)</a:t>
            </a:r>
            <a:endParaRPr lang="en-US" sz="2400" dirty="0" smtClean="0"/>
          </a:p>
          <a:p>
            <a:pPr lvl="1"/>
            <a:r>
              <a:rPr lang="en-CA" sz="2400" dirty="0" smtClean="0"/>
              <a:t>Person may seek help, may deal with ongoing problems</a:t>
            </a:r>
            <a:endParaRPr lang="en-US" sz="2400" dirty="0" smtClean="0"/>
          </a:p>
          <a:p>
            <a:endParaRPr lang="en-US" sz="2800" dirty="0" smtClean="0"/>
          </a:p>
          <a:p>
            <a:r>
              <a:rPr lang="en-CA" sz="2800" b="1" dirty="0" smtClean="0"/>
              <a:t>Negative outcomes</a:t>
            </a:r>
            <a:r>
              <a:rPr lang="en-CA" sz="2800" dirty="0" smtClean="0"/>
              <a:t> from a crisis: </a:t>
            </a:r>
            <a:endParaRPr lang="en-US" sz="2800" dirty="0" smtClean="0"/>
          </a:p>
          <a:p>
            <a:pPr lvl="1"/>
            <a:r>
              <a:rPr lang="en-CA" sz="2400" dirty="0" smtClean="0"/>
              <a:t>Depression, </a:t>
            </a:r>
            <a:r>
              <a:rPr lang="en-CA" sz="2400" smtClean="0"/>
              <a:t>suicidal ideation</a:t>
            </a:r>
            <a:endParaRPr lang="en-US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Crisis Components</a:t>
            </a:r>
            <a:endParaRPr lang="en-CA" dirty="0"/>
          </a:p>
        </p:txBody>
      </p:sp>
      <p:sp>
        <p:nvSpPr>
          <p:cNvPr id="6" name="Freeform 5"/>
          <p:cNvSpPr/>
          <p:nvPr/>
        </p:nvSpPr>
        <p:spPr>
          <a:xfrm>
            <a:off x="27756" y="1034556"/>
            <a:ext cx="9116244" cy="1327188"/>
          </a:xfrm>
          <a:custGeom>
            <a:avLst/>
            <a:gdLst>
              <a:gd name="connsiteX0" fmla="*/ 0 w 9116244"/>
              <a:gd name="connsiteY0" fmla="*/ 331797 h 1327188"/>
              <a:gd name="connsiteX1" fmla="*/ 8452650 w 9116244"/>
              <a:gd name="connsiteY1" fmla="*/ 331797 h 1327188"/>
              <a:gd name="connsiteX2" fmla="*/ 8452650 w 9116244"/>
              <a:gd name="connsiteY2" fmla="*/ 0 h 1327188"/>
              <a:gd name="connsiteX3" fmla="*/ 9116244 w 9116244"/>
              <a:gd name="connsiteY3" fmla="*/ 663594 h 1327188"/>
              <a:gd name="connsiteX4" fmla="*/ 8452650 w 9116244"/>
              <a:gd name="connsiteY4" fmla="*/ 1327188 h 1327188"/>
              <a:gd name="connsiteX5" fmla="*/ 8452650 w 9116244"/>
              <a:gd name="connsiteY5" fmla="*/ 995391 h 1327188"/>
              <a:gd name="connsiteX6" fmla="*/ 0 w 9116244"/>
              <a:gd name="connsiteY6" fmla="*/ 995391 h 1327188"/>
              <a:gd name="connsiteX7" fmla="*/ 0 w 9116244"/>
              <a:gd name="connsiteY7" fmla="*/ 331797 h 13271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9116244" h="1327188">
                <a:moveTo>
                  <a:pt x="0" y="331797"/>
                </a:moveTo>
                <a:lnTo>
                  <a:pt x="8452650" y="331797"/>
                </a:lnTo>
                <a:lnTo>
                  <a:pt x="8452650" y="0"/>
                </a:lnTo>
                <a:lnTo>
                  <a:pt x="9116244" y="663594"/>
                </a:lnTo>
                <a:lnTo>
                  <a:pt x="8452650" y="1327188"/>
                </a:lnTo>
                <a:lnTo>
                  <a:pt x="8452650" y="995391"/>
                </a:lnTo>
                <a:lnTo>
                  <a:pt x="0" y="995391"/>
                </a:lnTo>
                <a:lnTo>
                  <a:pt x="0" y="331797"/>
                </a:lnTo>
                <a:close/>
              </a:path>
            </a:pathLst>
          </a:custGeom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2">
            <a:schemeClr val="accent5">
              <a:hueOff val="0"/>
              <a:satOff val="0"/>
              <a:lumOff val="0"/>
              <a:alphaOff val="0"/>
            </a:schemeClr>
          </a:fillRef>
          <a:effectRef idx="1">
            <a:schemeClr val="accent5">
              <a:hueOff val="0"/>
              <a:satOff val="0"/>
              <a:lumOff val="0"/>
              <a:alphaOff val="0"/>
            </a:schemeClr>
          </a:effectRef>
          <a:fontRef idx="minor">
            <a:schemeClr val="dk1"/>
          </a:fontRef>
        </p:style>
        <p:txBody>
          <a:bodyPr spcFirstLastPara="0" vert="horz" wrap="square" lIns="95250" tIns="427047" rIns="585797" bIns="542488" numCol="1" spcCol="1270" anchor="ctr" anchorCtr="0">
            <a:noAutofit/>
          </a:bodyPr>
          <a:lstStyle/>
          <a:p>
            <a:pPr lvl="0" algn="l" defTabSz="1111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CA" sz="2500" b="1" kern="1200" dirty="0" smtClean="0"/>
              <a:t>External Situation</a:t>
            </a:r>
            <a:endParaRPr lang="en-CA" sz="2500" b="1" kern="1200" dirty="0"/>
          </a:p>
        </p:txBody>
      </p:sp>
      <p:sp>
        <p:nvSpPr>
          <p:cNvPr id="7" name="Freeform 6"/>
          <p:cNvSpPr/>
          <p:nvPr/>
        </p:nvSpPr>
        <p:spPr>
          <a:xfrm>
            <a:off x="27756" y="2060175"/>
            <a:ext cx="2101294" cy="2454898"/>
          </a:xfrm>
          <a:custGeom>
            <a:avLst/>
            <a:gdLst>
              <a:gd name="connsiteX0" fmla="*/ 0 w 2101294"/>
              <a:gd name="connsiteY0" fmla="*/ 0 h 2454898"/>
              <a:gd name="connsiteX1" fmla="*/ 2101294 w 2101294"/>
              <a:gd name="connsiteY1" fmla="*/ 0 h 2454898"/>
              <a:gd name="connsiteX2" fmla="*/ 2101294 w 2101294"/>
              <a:gd name="connsiteY2" fmla="*/ 2454898 h 2454898"/>
              <a:gd name="connsiteX3" fmla="*/ 0 w 2101294"/>
              <a:gd name="connsiteY3" fmla="*/ 2454898 h 2454898"/>
              <a:gd name="connsiteX4" fmla="*/ 0 w 2101294"/>
              <a:gd name="connsiteY4" fmla="*/ 0 h 24548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101294" h="2454898">
                <a:moveTo>
                  <a:pt x="0" y="0"/>
                </a:moveTo>
                <a:lnTo>
                  <a:pt x="2101294" y="0"/>
                </a:lnTo>
                <a:lnTo>
                  <a:pt x="2101294" y="2454898"/>
                </a:lnTo>
                <a:lnTo>
                  <a:pt x="0" y="2454898"/>
                </a:lnTo>
                <a:lnTo>
                  <a:pt x="0" y="0"/>
                </a:lnTo>
                <a:close/>
              </a:path>
            </a:pathLst>
          </a:custGeom>
        </p:spPr>
        <p:style>
          <a:lnRef idx="1">
            <a:schemeClr val="accent5">
              <a:hueOff val="0"/>
              <a:satOff val="0"/>
              <a:lumOff val="0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95250" tIns="95250" rIns="95250" bIns="95250" numCol="1" spcCol="1270" anchor="t" anchorCtr="0">
            <a:noAutofit/>
          </a:bodyPr>
          <a:lstStyle/>
          <a:p>
            <a:pPr lvl="0" algn="l" defTabSz="1111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CA" sz="2500" kern="1200" dirty="0" smtClean="0"/>
              <a:t>Event</a:t>
            </a:r>
            <a:endParaRPr lang="en-CA" sz="2500" kern="1200" dirty="0"/>
          </a:p>
          <a:p>
            <a:pPr lvl="0" algn="l" defTabSz="1111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CA" sz="2500" kern="1200" dirty="0" smtClean="0"/>
              <a:t>Obstacle</a:t>
            </a:r>
            <a:endParaRPr lang="en-CA" sz="2500" kern="1200" dirty="0"/>
          </a:p>
        </p:txBody>
      </p:sp>
      <p:sp>
        <p:nvSpPr>
          <p:cNvPr id="8" name="Freeform 7"/>
          <p:cNvSpPr/>
          <p:nvPr/>
        </p:nvSpPr>
        <p:spPr>
          <a:xfrm>
            <a:off x="2129050" y="1476796"/>
            <a:ext cx="7014949" cy="1327188"/>
          </a:xfrm>
          <a:custGeom>
            <a:avLst/>
            <a:gdLst>
              <a:gd name="connsiteX0" fmla="*/ 0 w 7014949"/>
              <a:gd name="connsiteY0" fmla="*/ 331797 h 1327188"/>
              <a:gd name="connsiteX1" fmla="*/ 6351355 w 7014949"/>
              <a:gd name="connsiteY1" fmla="*/ 331797 h 1327188"/>
              <a:gd name="connsiteX2" fmla="*/ 6351355 w 7014949"/>
              <a:gd name="connsiteY2" fmla="*/ 0 h 1327188"/>
              <a:gd name="connsiteX3" fmla="*/ 7014949 w 7014949"/>
              <a:gd name="connsiteY3" fmla="*/ 663594 h 1327188"/>
              <a:gd name="connsiteX4" fmla="*/ 6351355 w 7014949"/>
              <a:gd name="connsiteY4" fmla="*/ 1327188 h 1327188"/>
              <a:gd name="connsiteX5" fmla="*/ 6351355 w 7014949"/>
              <a:gd name="connsiteY5" fmla="*/ 995391 h 1327188"/>
              <a:gd name="connsiteX6" fmla="*/ 0 w 7014949"/>
              <a:gd name="connsiteY6" fmla="*/ 995391 h 1327188"/>
              <a:gd name="connsiteX7" fmla="*/ 0 w 7014949"/>
              <a:gd name="connsiteY7" fmla="*/ 331797 h 13271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7014949" h="1327188">
                <a:moveTo>
                  <a:pt x="0" y="331797"/>
                </a:moveTo>
                <a:lnTo>
                  <a:pt x="6351355" y="331797"/>
                </a:lnTo>
                <a:lnTo>
                  <a:pt x="6351355" y="0"/>
                </a:lnTo>
                <a:lnTo>
                  <a:pt x="7014949" y="663594"/>
                </a:lnTo>
                <a:lnTo>
                  <a:pt x="6351355" y="1327188"/>
                </a:lnTo>
                <a:lnTo>
                  <a:pt x="6351355" y="995391"/>
                </a:lnTo>
                <a:lnTo>
                  <a:pt x="0" y="995391"/>
                </a:lnTo>
                <a:lnTo>
                  <a:pt x="0" y="331797"/>
                </a:lnTo>
                <a:close/>
              </a:path>
            </a:pathLst>
          </a:custGeom>
          <a:gradFill rotWithShape="0">
            <a:gsLst>
              <a:gs pos="0">
                <a:srgbClr val="D6FCDD"/>
              </a:gs>
              <a:gs pos="45000">
                <a:schemeClr val="accent5">
                  <a:hueOff val="-3311292"/>
                  <a:satOff val="13270"/>
                  <a:lumOff val="2876"/>
                  <a:alphaOff val="0"/>
                  <a:tint val="48000"/>
                  <a:satMod val="150000"/>
                </a:schemeClr>
              </a:gs>
              <a:gs pos="100000">
                <a:schemeClr val="accent5">
                  <a:hueOff val="-3311292"/>
                  <a:satOff val="13270"/>
                  <a:lumOff val="2876"/>
                  <a:alphaOff val="0"/>
                  <a:tint val="28000"/>
                  <a:satMod val="160000"/>
                </a:schemeClr>
              </a:gs>
            </a:gsLst>
          </a:gradFill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2">
            <a:scrgbClr r="0" g="0" b="0"/>
          </a:fillRef>
          <a:effectRef idx="1">
            <a:schemeClr val="accent5">
              <a:hueOff val="-3311292"/>
              <a:satOff val="13270"/>
              <a:lumOff val="2876"/>
              <a:alphaOff val="0"/>
            </a:schemeClr>
          </a:effectRef>
          <a:fontRef idx="minor">
            <a:schemeClr val="dk1"/>
          </a:fontRef>
        </p:style>
        <p:txBody>
          <a:bodyPr spcFirstLastPara="0" vert="horz" wrap="square" lIns="95250" tIns="427047" rIns="585797" bIns="542488" numCol="1" spcCol="1270" anchor="ctr" anchorCtr="0">
            <a:noAutofit/>
          </a:bodyPr>
          <a:lstStyle/>
          <a:p>
            <a:pPr lvl="0" algn="l" defTabSz="1111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CA" sz="2500" b="1" kern="1200" dirty="0" smtClean="0"/>
              <a:t>Internal State</a:t>
            </a:r>
            <a:endParaRPr lang="en-CA" sz="2500" b="1" kern="1200" dirty="0"/>
          </a:p>
        </p:txBody>
      </p:sp>
      <p:sp>
        <p:nvSpPr>
          <p:cNvPr id="9" name="Freeform 8"/>
          <p:cNvSpPr/>
          <p:nvPr/>
        </p:nvSpPr>
        <p:spPr>
          <a:xfrm>
            <a:off x="2129050" y="2502414"/>
            <a:ext cx="2101294" cy="2392325"/>
          </a:xfrm>
          <a:custGeom>
            <a:avLst/>
            <a:gdLst>
              <a:gd name="connsiteX0" fmla="*/ 0 w 2101294"/>
              <a:gd name="connsiteY0" fmla="*/ 0 h 2392325"/>
              <a:gd name="connsiteX1" fmla="*/ 2101294 w 2101294"/>
              <a:gd name="connsiteY1" fmla="*/ 0 h 2392325"/>
              <a:gd name="connsiteX2" fmla="*/ 2101294 w 2101294"/>
              <a:gd name="connsiteY2" fmla="*/ 2392325 h 2392325"/>
              <a:gd name="connsiteX3" fmla="*/ 0 w 2101294"/>
              <a:gd name="connsiteY3" fmla="*/ 2392325 h 2392325"/>
              <a:gd name="connsiteX4" fmla="*/ 0 w 2101294"/>
              <a:gd name="connsiteY4" fmla="*/ 0 h 23923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101294" h="2392325">
                <a:moveTo>
                  <a:pt x="0" y="0"/>
                </a:moveTo>
                <a:lnTo>
                  <a:pt x="2101294" y="0"/>
                </a:lnTo>
                <a:lnTo>
                  <a:pt x="2101294" y="2392325"/>
                </a:lnTo>
                <a:lnTo>
                  <a:pt x="0" y="2392325"/>
                </a:lnTo>
                <a:lnTo>
                  <a:pt x="0" y="0"/>
                </a:lnTo>
                <a:close/>
              </a:path>
            </a:pathLst>
          </a:custGeom>
        </p:spPr>
        <p:style>
          <a:lnRef idx="1">
            <a:schemeClr val="accent5">
              <a:hueOff val="-3311292"/>
              <a:satOff val="13270"/>
              <a:lumOff val="2876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95250" tIns="95250" rIns="95250" bIns="95250" numCol="1" spcCol="1270" anchor="t" anchorCtr="0">
            <a:noAutofit/>
          </a:bodyPr>
          <a:lstStyle/>
          <a:p>
            <a:pPr lvl="0" algn="l" defTabSz="1111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CA" sz="2500" kern="1200" dirty="0" smtClean="0"/>
              <a:t>Emotions</a:t>
            </a:r>
            <a:endParaRPr lang="en-CA" sz="2500" kern="1200" dirty="0"/>
          </a:p>
          <a:p>
            <a:pPr lvl="0" algn="l" defTabSz="1111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CA" sz="2500" kern="1200" dirty="0" smtClean="0"/>
              <a:t>Fear</a:t>
            </a:r>
            <a:endParaRPr lang="en-CA" sz="2500" kern="1200" dirty="0"/>
          </a:p>
          <a:p>
            <a:pPr lvl="0" algn="l" defTabSz="1111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CA" sz="2500" kern="1200" dirty="0" smtClean="0"/>
              <a:t>Overwhelmed</a:t>
            </a:r>
            <a:endParaRPr lang="en-CA" sz="2500" kern="1200" dirty="0"/>
          </a:p>
          <a:p>
            <a:pPr lvl="0" algn="l" defTabSz="1111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CA" sz="2500" kern="1200" dirty="0" smtClean="0"/>
              <a:t>Negative self-talk</a:t>
            </a:r>
            <a:endParaRPr lang="en-CA" sz="2500" kern="1200" dirty="0"/>
          </a:p>
        </p:txBody>
      </p:sp>
      <p:sp>
        <p:nvSpPr>
          <p:cNvPr id="10" name="Freeform 9"/>
          <p:cNvSpPr/>
          <p:nvPr/>
        </p:nvSpPr>
        <p:spPr>
          <a:xfrm>
            <a:off x="4230344" y="1919035"/>
            <a:ext cx="4913655" cy="1327188"/>
          </a:xfrm>
          <a:custGeom>
            <a:avLst/>
            <a:gdLst>
              <a:gd name="connsiteX0" fmla="*/ 0 w 4913655"/>
              <a:gd name="connsiteY0" fmla="*/ 331797 h 1327188"/>
              <a:gd name="connsiteX1" fmla="*/ 4250061 w 4913655"/>
              <a:gd name="connsiteY1" fmla="*/ 331797 h 1327188"/>
              <a:gd name="connsiteX2" fmla="*/ 4250061 w 4913655"/>
              <a:gd name="connsiteY2" fmla="*/ 0 h 1327188"/>
              <a:gd name="connsiteX3" fmla="*/ 4913655 w 4913655"/>
              <a:gd name="connsiteY3" fmla="*/ 663594 h 1327188"/>
              <a:gd name="connsiteX4" fmla="*/ 4250061 w 4913655"/>
              <a:gd name="connsiteY4" fmla="*/ 1327188 h 1327188"/>
              <a:gd name="connsiteX5" fmla="*/ 4250061 w 4913655"/>
              <a:gd name="connsiteY5" fmla="*/ 995391 h 1327188"/>
              <a:gd name="connsiteX6" fmla="*/ 0 w 4913655"/>
              <a:gd name="connsiteY6" fmla="*/ 995391 h 1327188"/>
              <a:gd name="connsiteX7" fmla="*/ 0 w 4913655"/>
              <a:gd name="connsiteY7" fmla="*/ 331797 h 13271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913655" h="1327188">
                <a:moveTo>
                  <a:pt x="0" y="331797"/>
                </a:moveTo>
                <a:lnTo>
                  <a:pt x="4250061" y="331797"/>
                </a:lnTo>
                <a:lnTo>
                  <a:pt x="4250061" y="0"/>
                </a:lnTo>
                <a:lnTo>
                  <a:pt x="4913655" y="663594"/>
                </a:lnTo>
                <a:lnTo>
                  <a:pt x="4250061" y="1327188"/>
                </a:lnTo>
                <a:lnTo>
                  <a:pt x="4250061" y="995391"/>
                </a:lnTo>
                <a:lnTo>
                  <a:pt x="0" y="995391"/>
                </a:lnTo>
                <a:lnTo>
                  <a:pt x="0" y="331797"/>
                </a:lnTo>
                <a:close/>
              </a:path>
            </a:pathLst>
          </a:custGeom>
          <a:gradFill rotWithShape="0">
            <a:gsLst>
              <a:gs pos="0">
                <a:srgbClr val="E9FFD3"/>
              </a:gs>
              <a:gs pos="45000">
                <a:schemeClr val="accent5">
                  <a:hueOff val="-6622584"/>
                  <a:satOff val="26541"/>
                  <a:lumOff val="5752"/>
                  <a:alphaOff val="0"/>
                  <a:tint val="48000"/>
                  <a:satMod val="150000"/>
                </a:schemeClr>
              </a:gs>
              <a:gs pos="100000">
                <a:schemeClr val="accent5">
                  <a:hueOff val="-6622584"/>
                  <a:satOff val="26541"/>
                  <a:lumOff val="5752"/>
                  <a:alphaOff val="0"/>
                  <a:tint val="28000"/>
                  <a:satMod val="160000"/>
                </a:schemeClr>
              </a:gs>
            </a:gsLst>
          </a:gradFill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2">
            <a:scrgbClr r="0" g="0" b="0"/>
          </a:fillRef>
          <a:effectRef idx="1">
            <a:schemeClr val="accent5">
              <a:hueOff val="-6622584"/>
              <a:satOff val="26541"/>
              <a:lumOff val="5752"/>
              <a:alphaOff val="0"/>
            </a:schemeClr>
          </a:effectRef>
          <a:fontRef idx="minor">
            <a:schemeClr val="dk1"/>
          </a:fontRef>
        </p:style>
        <p:txBody>
          <a:bodyPr spcFirstLastPara="0" vert="horz" wrap="square" lIns="95250" tIns="427047" rIns="585797" bIns="542488" numCol="1" spcCol="1270" anchor="ctr" anchorCtr="0">
            <a:noAutofit/>
          </a:bodyPr>
          <a:lstStyle/>
          <a:p>
            <a:pPr lvl="0" algn="l" defTabSz="1111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CA" sz="2500" b="1" kern="1200" dirty="0" smtClean="0"/>
              <a:t>Physical State</a:t>
            </a:r>
            <a:endParaRPr lang="en-CA" sz="2500" b="1" kern="1200" dirty="0"/>
          </a:p>
        </p:txBody>
      </p:sp>
      <p:sp>
        <p:nvSpPr>
          <p:cNvPr id="11" name="Freeform 10"/>
          <p:cNvSpPr/>
          <p:nvPr/>
        </p:nvSpPr>
        <p:spPr>
          <a:xfrm>
            <a:off x="4230344" y="2944653"/>
            <a:ext cx="2101294" cy="2408321"/>
          </a:xfrm>
          <a:custGeom>
            <a:avLst/>
            <a:gdLst>
              <a:gd name="connsiteX0" fmla="*/ 0 w 2101294"/>
              <a:gd name="connsiteY0" fmla="*/ 0 h 2408321"/>
              <a:gd name="connsiteX1" fmla="*/ 2101294 w 2101294"/>
              <a:gd name="connsiteY1" fmla="*/ 0 h 2408321"/>
              <a:gd name="connsiteX2" fmla="*/ 2101294 w 2101294"/>
              <a:gd name="connsiteY2" fmla="*/ 2408321 h 2408321"/>
              <a:gd name="connsiteX3" fmla="*/ 0 w 2101294"/>
              <a:gd name="connsiteY3" fmla="*/ 2408321 h 2408321"/>
              <a:gd name="connsiteX4" fmla="*/ 0 w 2101294"/>
              <a:gd name="connsiteY4" fmla="*/ 0 h 24083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101294" h="2408321">
                <a:moveTo>
                  <a:pt x="0" y="0"/>
                </a:moveTo>
                <a:lnTo>
                  <a:pt x="2101294" y="0"/>
                </a:lnTo>
                <a:lnTo>
                  <a:pt x="2101294" y="2408321"/>
                </a:lnTo>
                <a:lnTo>
                  <a:pt x="0" y="2408321"/>
                </a:lnTo>
                <a:lnTo>
                  <a:pt x="0" y="0"/>
                </a:lnTo>
                <a:close/>
              </a:path>
            </a:pathLst>
          </a:custGeom>
        </p:spPr>
        <p:style>
          <a:lnRef idx="1">
            <a:schemeClr val="accent5">
              <a:hueOff val="-6622584"/>
              <a:satOff val="26541"/>
              <a:lumOff val="5752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95250" tIns="95250" rIns="95250" bIns="95250" numCol="1" spcCol="1270" anchor="t" anchorCtr="0">
            <a:noAutofit/>
          </a:bodyPr>
          <a:lstStyle/>
          <a:p>
            <a:pPr lvl="0" algn="l" defTabSz="1111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CA" sz="2500" kern="1200" dirty="0" smtClean="0"/>
              <a:t>Increased heart rate</a:t>
            </a:r>
            <a:endParaRPr lang="en-CA" sz="2500" kern="1200" dirty="0"/>
          </a:p>
          <a:p>
            <a:pPr lvl="0" algn="l" defTabSz="1111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CA" sz="2500" kern="1200" dirty="0" smtClean="0"/>
              <a:t>Increased arousal</a:t>
            </a:r>
            <a:endParaRPr lang="en-CA" sz="2500" kern="1200" dirty="0"/>
          </a:p>
        </p:txBody>
      </p:sp>
      <p:sp>
        <p:nvSpPr>
          <p:cNvPr id="12" name="Freeform 11"/>
          <p:cNvSpPr/>
          <p:nvPr/>
        </p:nvSpPr>
        <p:spPr>
          <a:xfrm>
            <a:off x="6331638" y="2361274"/>
            <a:ext cx="2812361" cy="1327188"/>
          </a:xfrm>
          <a:custGeom>
            <a:avLst/>
            <a:gdLst>
              <a:gd name="connsiteX0" fmla="*/ 0 w 2812361"/>
              <a:gd name="connsiteY0" fmla="*/ 331797 h 1327188"/>
              <a:gd name="connsiteX1" fmla="*/ 2148767 w 2812361"/>
              <a:gd name="connsiteY1" fmla="*/ 331797 h 1327188"/>
              <a:gd name="connsiteX2" fmla="*/ 2148767 w 2812361"/>
              <a:gd name="connsiteY2" fmla="*/ 0 h 1327188"/>
              <a:gd name="connsiteX3" fmla="*/ 2812361 w 2812361"/>
              <a:gd name="connsiteY3" fmla="*/ 663594 h 1327188"/>
              <a:gd name="connsiteX4" fmla="*/ 2148767 w 2812361"/>
              <a:gd name="connsiteY4" fmla="*/ 1327188 h 1327188"/>
              <a:gd name="connsiteX5" fmla="*/ 2148767 w 2812361"/>
              <a:gd name="connsiteY5" fmla="*/ 995391 h 1327188"/>
              <a:gd name="connsiteX6" fmla="*/ 0 w 2812361"/>
              <a:gd name="connsiteY6" fmla="*/ 995391 h 1327188"/>
              <a:gd name="connsiteX7" fmla="*/ 0 w 2812361"/>
              <a:gd name="connsiteY7" fmla="*/ 331797 h 13271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812361" h="1327188">
                <a:moveTo>
                  <a:pt x="0" y="331797"/>
                </a:moveTo>
                <a:lnTo>
                  <a:pt x="2148767" y="331797"/>
                </a:lnTo>
                <a:lnTo>
                  <a:pt x="2148767" y="0"/>
                </a:lnTo>
                <a:lnTo>
                  <a:pt x="2812361" y="663594"/>
                </a:lnTo>
                <a:lnTo>
                  <a:pt x="2148767" y="1327188"/>
                </a:lnTo>
                <a:lnTo>
                  <a:pt x="2148767" y="995391"/>
                </a:lnTo>
                <a:lnTo>
                  <a:pt x="0" y="995391"/>
                </a:lnTo>
                <a:lnTo>
                  <a:pt x="0" y="331797"/>
                </a:lnTo>
                <a:close/>
              </a:path>
            </a:pathLst>
          </a:custGeom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2">
            <a:schemeClr val="accent5">
              <a:hueOff val="-9933876"/>
              <a:satOff val="39811"/>
              <a:lumOff val="8628"/>
              <a:alphaOff val="0"/>
            </a:schemeClr>
          </a:fillRef>
          <a:effectRef idx="1">
            <a:schemeClr val="accent5">
              <a:hueOff val="-9933876"/>
              <a:satOff val="39811"/>
              <a:lumOff val="8628"/>
              <a:alphaOff val="0"/>
            </a:schemeClr>
          </a:effectRef>
          <a:fontRef idx="minor">
            <a:schemeClr val="dk1"/>
          </a:fontRef>
        </p:style>
        <p:txBody>
          <a:bodyPr spcFirstLastPara="0" vert="horz" wrap="square" lIns="95250" tIns="427047" rIns="585797" bIns="542488" numCol="1" spcCol="1270" anchor="ctr" anchorCtr="0">
            <a:noAutofit/>
          </a:bodyPr>
          <a:lstStyle/>
          <a:p>
            <a:pPr lvl="0" algn="l" defTabSz="1111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CA" sz="2500" b="1" kern="1200" dirty="0" smtClean="0"/>
              <a:t>Self-Efficacy</a:t>
            </a:r>
            <a:endParaRPr lang="en-CA" sz="2500" b="1" kern="1200" dirty="0"/>
          </a:p>
        </p:txBody>
      </p:sp>
      <p:sp>
        <p:nvSpPr>
          <p:cNvPr id="13" name="Freeform 12"/>
          <p:cNvSpPr/>
          <p:nvPr/>
        </p:nvSpPr>
        <p:spPr>
          <a:xfrm>
            <a:off x="6331638" y="3386893"/>
            <a:ext cx="2120438" cy="2436549"/>
          </a:xfrm>
          <a:custGeom>
            <a:avLst/>
            <a:gdLst>
              <a:gd name="connsiteX0" fmla="*/ 0 w 2120438"/>
              <a:gd name="connsiteY0" fmla="*/ 0 h 2436549"/>
              <a:gd name="connsiteX1" fmla="*/ 2120438 w 2120438"/>
              <a:gd name="connsiteY1" fmla="*/ 0 h 2436549"/>
              <a:gd name="connsiteX2" fmla="*/ 2120438 w 2120438"/>
              <a:gd name="connsiteY2" fmla="*/ 2436549 h 2436549"/>
              <a:gd name="connsiteX3" fmla="*/ 0 w 2120438"/>
              <a:gd name="connsiteY3" fmla="*/ 2436549 h 2436549"/>
              <a:gd name="connsiteX4" fmla="*/ 0 w 2120438"/>
              <a:gd name="connsiteY4" fmla="*/ 0 h 24365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120438" h="2436549">
                <a:moveTo>
                  <a:pt x="0" y="0"/>
                </a:moveTo>
                <a:lnTo>
                  <a:pt x="2120438" y="0"/>
                </a:lnTo>
                <a:lnTo>
                  <a:pt x="2120438" y="2436549"/>
                </a:lnTo>
                <a:lnTo>
                  <a:pt x="0" y="2436549"/>
                </a:lnTo>
                <a:lnTo>
                  <a:pt x="0" y="0"/>
                </a:lnTo>
                <a:close/>
              </a:path>
            </a:pathLst>
          </a:custGeom>
        </p:spPr>
        <p:style>
          <a:lnRef idx="1">
            <a:schemeClr val="accent5">
              <a:hueOff val="-9933876"/>
              <a:satOff val="39811"/>
              <a:lumOff val="8628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95250" tIns="95250" rIns="95250" bIns="95250" numCol="1" spcCol="1270" anchor="t" anchorCtr="0">
            <a:noAutofit/>
          </a:bodyPr>
          <a:lstStyle/>
          <a:p>
            <a:pPr lvl="0" algn="l" defTabSz="1111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CA" sz="2500" kern="1200" dirty="0" smtClean="0"/>
              <a:t>Decreased agency</a:t>
            </a:r>
            <a:endParaRPr lang="en-CA" sz="2500" kern="1200" dirty="0"/>
          </a:p>
          <a:p>
            <a:pPr lvl="0" algn="l" defTabSz="1111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CA" sz="2500" kern="1200" dirty="0" smtClean="0"/>
              <a:t>Decreased coping</a:t>
            </a:r>
            <a:endParaRPr lang="en-CA" sz="2500" kern="1200" dirty="0"/>
          </a:p>
        </p:txBody>
      </p:sp>
      <p:sp>
        <p:nvSpPr>
          <p:cNvPr id="5" name="TextBox 4"/>
          <p:cNvSpPr txBox="1"/>
          <p:nvPr/>
        </p:nvSpPr>
        <p:spPr>
          <a:xfrm>
            <a:off x="395536" y="6003136"/>
            <a:ext cx="83529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2400" b="1" dirty="0" smtClean="0"/>
              <a:t>Results in Overwhelming of Coping Skills</a:t>
            </a:r>
          </a:p>
        </p:txBody>
      </p:sp>
    </p:spTree>
    <p:extLst>
      <p:ext uri="{BB962C8B-B14F-4D97-AF65-F5344CB8AC3E}">
        <p14:creationId xmlns:p14="http://schemas.microsoft.com/office/powerpoint/2010/main" val="1340042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 xmlns:mv="urn:schemas-microsoft-com:mac:vml">
      <mp:transition xmlns:mp="http://schemas.microsoft.com/office/mac/powerpoint/2008/main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What Mentors Are Working On</a:t>
            </a:r>
            <a:endParaRPr lang="en-CA" dirty="0"/>
          </a:p>
        </p:txBody>
      </p:sp>
      <p:sp>
        <p:nvSpPr>
          <p:cNvPr id="5" name="Freeform 4"/>
          <p:cNvSpPr/>
          <p:nvPr/>
        </p:nvSpPr>
        <p:spPr>
          <a:xfrm>
            <a:off x="6761" y="1430475"/>
            <a:ext cx="9116244" cy="1327672"/>
          </a:xfrm>
          <a:custGeom>
            <a:avLst/>
            <a:gdLst>
              <a:gd name="connsiteX0" fmla="*/ 0 w 9116244"/>
              <a:gd name="connsiteY0" fmla="*/ 331918 h 1327672"/>
              <a:gd name="connsiteX1" fmla="*/ 8452408 w 9116244"/>
              <a:gd name="connsiteY1" fmla="*/ 331918 h 1327672"/>
              <a:gd name="connsiteX2" fmla="*/ 8452408 w 9116244"/>
              <a:gd name="connsiteY2" fmla="*/ 0 h 1327672"/>
              <a:gd name="connsiteX3" fmla="*/ 9116244 w 9116244"/>
              <a:gd name="connsiteY3" fmla="*/ 663836 h 1327672"/>
              <a:gd name="connsiteX4" fmla="*/ 8452408 w 9116244"/>
              <a:gd name="connsiteY4" fmla="*/ 1327672 h 1327672"/>
              <a:gd name="connsiteX5" fmla="*/ 8452408 w 9116244"/>
              <a:gd name="connsiteY5" fmla="*/ 995754 h 1327672"/>
              <a:gd name="connsiteX6" fmla="*/ 0 w 9116244"/>
              <a:gd name="connsiteY6" fmla="*/ 995754 h 1327672"/>
              <a:gd name="connsiteX7" fmla="*/ 0 w 9116244"/>
              <a:gd name="connsiteY7" fmla="*/ 331918 h 13276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9116244" h="1327672">
                <a:moveTo>
                  <a:pt x="0" y="331918"/>
                </a:moveTo>
                <a:lnTo>
                  <a:pt x="8452408" y="331918"/>
                </a:lnTo>
                <a:lnTo>
                  <a:pt x="8452408" y="0"/>
                </a:lnTo>
                <a:lnTo>
                  <a:pt x="9116244" y="663836"/>
                </a:lnTo>
                <a:lnTo>
                  <a:pt x="8452408" y="1327672"/>
                </a:lnTo>
                <a:lnTo>
                  <a:pt x="8452408" y="995754"/>
                </a:lnTo>
                <a:lnTo>
                  <a:pt x="0" y="995754"/>
                </a:lnTo>
                <a:lnTo>
                  <a:pt x="0" y="331918"/>
                </a:lnTo>
                <a:close/>
              </a:path>
            </a:pathLst>
          </a:custGeom>
          <a:gradFill rotWithShape="0">
            <a:gsLst>
              <a:gs pos="0">
                <a:srgbClr val="93F9AE"/>
              </a:gs>
              <a:gs pos="45000">
                <a:srgbClr val="B1F9C4"/>
              </a:gs>
              <a:gs pos="100000">
                <a:schemeClr val="accent5">
                  <a:hueOff val="0"/>
                  <a:satOff val="0"/>
                  <a:lumOff val="0"/>
                  <a:alphaOff val="0"/>
                  <a:tint val="28000"/>
                  <a:satMod val="160000"/>
                </a:schemeClr>
              </a:gs>
            </a:gsLst>
          </a:gradFill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2">
            <a:scrgbClr r="0" g="0" b="0"/>
          </a:fillRef>
          <a:effectRef idx="1">
            <a:schemeClr val="accent5">
              <a:hueOff val="0"/>
              <a:satOff val="0"/>
              <a:lumOff val="0"/>
              <a:alphaOff val="0"/>
            </a:schemeClr>
          </a:effectRef>
          <a:fontRef idx="minor">
            <a:schemeClr val="dk1"/>
          </a:fontRef>
        </p:style>
        <p:txBody>
          <a:bodyPr spcFirstLastPara="0" vert="horz" wrap="square" lIns="95250" tIns="427168" rIns="585918" bIns="542686" numCol="1" spcCol="1270" anchor="ctr" anchorCtr="0">
            <a:noAutofit/>
          </a:bodyPr>
          <a:lstStyle/>
          <a:p>
            <a:pPr lvl="0" algn="l" defTabSz="1111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CA" sz="2500" b="1" kern="1200" dirty="0" smtClean="0"/>
              <a:t>Internal State</a:t>
            </a:r>
            <a:endParaRPr lang="en-CA" sz="2500" b="1" kern="1200" dirty="0"/>
          </a:p>
        </p:txBody>
      </p:sp>
      <p:sp>
        <p:nvSpPr>
          <p:cNvPr id="6" name="Freeform 5"/>
          <p:cNvSpPr/>
          <p:nvPr/>
        </p:nvSpPr>
        <p:spPr>
          <a:xfrm>
            <a:off x="6761" y="2454302"/>
            <a:ext cx="2807803" cy="2557585"/>
          </a:xfrm>
          <a:custGeom>
            <a:avLst/>
            <a:gdLst>
              <a:gd name="connsiteX0" fmla="*/ 0 w 2807803"/>
              <a:gd name="connsiteY0" fmla="*/ 0 h 2557585"/>
              <a:gd name="connsiteX1" fmla="*/ 2807803 w 2807803"/>
              <a:gd name="connsiteY1" fmla="*/ 0 h 2557585"/>
              <a:gd name="connsiteX2" fmla="*/ 2807803 w 2807803"/>
              <a:gd name="connsiteY2" fmla="*/ 2557585 h 2557585"/>
              <a:gd name="connsiteX3" fmla="*/ 0 w 2807803"/>
              <a:gd name="connsiteY3" fmla="*/ 2557585 h 2557585"/>
              <a:gd name="connsiteX4" fmla="*/ 0 w 2807803"/>
              <a:gd name="connsiteY4" fmla="*/ 0 h 25575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807803" h="2557585">
                <a:moveTo>
                  <a:pt x="0" y="0"/>
                </a:moveTo>
                <a:lnTo>
                  <a:pt x="2807803" y="0"/>
                </a:lnTo>
                <a:lnTo>
                  <a:pt x="2807803" y="2557585"/>
                </a:lnTo>
                <a:lnTo>
                  <a:pt x="0" y="2557585"/>
                </a:lnTo>
                <a:lnTo>
                  <a:pt x="0" y="0"/>
                </a:lnTo>
                <a:close/>
              </a:path>
            </a:pathLst>
          </a:custGeom>
        </p:spPr>
        <p:style>
          <a:lnRef idx="1">
            <a:schemeClr val="accent5">
              <a:hueOff val="0"/>
              <a:satOff val="0"/>
              <a:lumOff val="0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91440" tIns="91440" rIns="91440" bIns="91440" numCol="1" spcCol="1270" anchor="t" anchorCtr="0">
            <a:noAutofit/>
          </a:bodyPr>
          <a:lstStyle/>
          <a:p>
            <a:pPr lvl="0" algn="l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CA" sz="2400" kern="1200" dirty="0" smtClean="0"/>
              <a:t>Emotions</a:t>
            </a:r>
            <a:endParaRPr lang="en-CA" sz="2400" kern="1200" dirty="0"/>
          </a:p>
          <a:p>
            <a:pPr lvl="0" algn="l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CA" sz="2400" kern="1200" dirty="0" smtClean="0"/>
              <a:t>Fear</a:t>
            </a:r>
            <a:endParaRPr lang="en-CA" sz="2400" kern="1200" dirty="0"/>
          </a:p>
          <a:p>
            <a:pPr lvl="0" algn="l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CA" sz="2400" kern="1200" dirty="0" smtClean="0"/>
              <a:t>Overwhelmed</a:t>
            </a:r>
            <a:endParaRPr lang="en-CA" sz="2400" kern="1200" dirty="0"/>
          </a:p>
          <a:p>
            <a:pPr lvl="0" algn="l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CA" sz="2400" kern="1200" dirty="0" smtClean="0"/>
              <a:t>Negative self-talk</a:t>
            </a:r>
            <a:endParaRPr lang="en-CA" sz="2400" kern="1200" dirty="0"/>
          </a:p>
        </p:txBody>
      </p:sp>
      <p:sp>
        <p:nvSpPr>
          <p:cNvPr id="7" name="Freeform 6"/>
          <p:cNvSpPr/>
          <p:nvPr/>
        </p:nvSpPr>
        <p:spPr>
          <a:xfrm>
            <a:off x="2814564" y="1873032"/>
            <a:ext cx="6308440" cy="1327672"/>
          </a:xfrm>
          <a:custGeom>
            <a:avLst/>
            <a:gdLst>
              <a:gd name="connsiteX0" fmla="*/ 0 w 6308440"/>
              <a:gd name="connsiteY0" fmla="*/ 331918 h 1327672"/>
              <a:gd name="connsiteX1" fmla="*/ 5644604 w 6308440"/>
              <a:gd name="connsiteY1" fmla="*/ 331918 h 1327672"/>
              <a:gd name="connsiteX2" fmla="*/ 5644604 w 6308440"/>
              <a:gd name="connsiteY2" fmla="*/ 0 h 1327672"/>
              <a:gd name="connsiteX3" fmla="*/ 6308440 w 6308440"/>
              <a:gd name="connsiteY3" fmla="*/ 663836 h 1327672"/>
              <a:gd name="connsiteX4" fmla="*/ 5644604 w 6308440"/>
              <a:gd name="connsiteY4" fmla="*/ 1327672 h 1327672"/>
              <a:gd name="connsiteX5" fmla="*/ 5644604 w 6308440"/>
              <a:gd name="connsiteY5" fmla="*/ 995754 h 1327672"/>
              <a:gd name="connsiteX6" fmla="*/ 0 w 6308440"/>
              <a:gd name="connsiteY6" fmla="*/ 995754 h 1327672"/>
              <a:gd name="connsiteX7" fmla="*/ 0 w 6308440"/>
              <a:gd name="connsiteY7" fmla="*/ 331918 h 13276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6308440" h="1327672">
                <a:moveTo>
                  <a:pt x="0" y="331918"/>
                </a:moveTo>
                <a:lnTo>
                  <a:pt x="5644604" y="331918"/>
                </a:lnTo>
                <a:lnTo>
                  <a:pt x="5644604" y="0"/>
                </a:lnTo>
                <a:lnTo>
                  <a:pt x="6308440" y="663836"/>
                </a:lnTo>
                <a:lnTo>
                  <a:pt x="5644604" y="1327672"/>
                </a:lnTo>
                <a:lnTo>
                  <a:pt x="5644604" y="995754"/>
                </a:lnTo>
                <a:lnTo>
                  <a:pt x="0" y="995754"/>
                </a:lnTo>
                <a:lnTo>
                  <a:pt x="0" y="331918"/>
                </a:lnTo>
                <a:close/>
              </a:path>
            </a:pathLst>
          </a:custGeom>
          <a:gradFill rotWithShape="0">
            <a:gsLst>
              <a:gs pos="0">
                <a:srgbClr val="DDF983"/>
              </a:gs>
              <a:gs pos="45000">
                <a:schemeClr val="accent5">
                  <a:hueOff val="-4966938"/>
                  <a:satOff val="19906"/>
                  <a:lumOff val="4314"/>
                  <a:alphaOff val="0"/>
                  <a:tint val="48000"/>
                  <a:satMod val="150000"/>
                </a:schemeClr>
              </a:gs>
              <a:gs pos="100000">
                <a:schemeClr val="accent5">
                  <a:hueOff val="-4966938"/>
                  <a:satOff val="19906"/>
                  <a:lumOff val="4314"/>
                  <a:alphaOff val="0"/>
                  <a:tint val="28000"/>
                  <a:satMod val="160000"/>
                </a:schemeClr>
              </a:gs>
            </a:gsLst>
          </a:gradFill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2">
            <a:scrgbClr r="0" g="0" b="0"/>
          </a:fillRef>
          <a:effectRef idx="1">
            <a:schemeClr val="accent5">
              <a:hueOff val="-4966938"/>
              <a:satOff val="19906"/>
              <a:lumOff val="4314"/>
              <a:alphaOff val="0"/>
            </a:schemeClr>
          </a:effectRef>
          <a:fontRef idx="minor">
            <a:schemeClr val="dk1"/>
          </a:fontRef>
        </p:style>
        <p:txBody>
          <a:bodyPr spcFirstLastPara="0" vert="horz" wrap="square" lIns="95250" tIns="427168" rIns="585918" bIns="542686" numCol="1" spcCol="1270" anchor="ctr" anchorCtr="0">
            <a:noAutofit/>
          </a:bodyPr>
          <a:lstStyle/>
          <a:p>
            <a:pPr lvl="0" algn="l" defTabSz="1111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CA" sz="2500" b="1" kern="1200" dirty="0" smtClean="0"/>
              <a:t>Physical State</a:t>
            </a:r>
            <a:endParaRPr lang="en-CA" sz="2500" b="1" kern="1200" dirty="0"/>
          </a:p>
        </p:txBody>
      </p:sp>
      <p:sp>
        <p:nvSpPr>
          <p:cNvPr id="8" name="Freeform 7"/>
          <p:cNvSpPr/>
          <p:nvPr/>
        </p:nvSpPr>
        <p:spPr>
          <a:xfrm>
            <a:off x="2814564" y="2896859"/>
            <a:ext cx="2807803" cy="2557585"/>
          </a:xfrm>
          <a:custGeom>
            <a:avLst/>
            <a:gdLst>
              <a:gd name="connsiteX0" fmla="*/ 0 w 2807803"/>
              <a:gd name="connsiteY0" fmla="*/ 0 h 2557585"/>
              <a:gd name="connsiteX1" fmla="*/ 2807803 w 2807803"/>
              <a:gd name="connsiteY1" fmla="*/ 0 h 2557585"/>
              <a:gd name="connsiteX2" fmla="*/ 2807803 w 2807803"/>
              <a:gd name="connsiteY2" fmla="*/ 2557585 h 2557585"/>
              <a:gd name="connsiteX3" fmla="*/ 0 w 2807803"/>
              <a:gd name="connsiteY3" fmla="*/ 2557585 h 2557585"/>
              <a:gd name="connsiteX4" fmla="*/ 0 w 2807803"/>
              <a:gd name="connsiteY4" fmla="*/ 0 h 25575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807803" h="2557585">
                <a:moveTo>
                  <a:pt x="0" y="0"/>
                </a:moveTo>
                <a:lnTo>
                  <a:pt x="2807803" y="0"/>
                </a:lnTo>
                <a:lnTo>
                  <a:pt x="2807803" y="2557585"/>
                </a:lnTo>
                <a:lnTo>
                  <a:pt x="0" y="2557585"/>
                </a:lnTo>
                <a:lnTo>
                  <a:pt x="0" y="0"/>
                </a:lnTo>
                <a:close/>
              </a:path>
            </a:pathLst>
          </a:custGeom>
        </p:spPr>
        <p:style>
          <a:lnRef idx="1">
            <a:schemeClr val="accent5">
              <a:hueOff val="-4966938"/>
              <a:satOff val="19906"/>
              <a:lumOff val="4314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91440" tIns="91440" rIns="91440" bIns="91440" numCol="1" spcCol="1270" anchor="t" anchorCtr="0">
            <a:noAutofit/>
          </a:bodyPr>
          <a:lstStyle/>
          <a:p>
            <a:pPr lvl="0" algn="l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CA" sz="2400" kern="1200" dirty="0" smtClean="0"/>
              <a:t>Increased heart rate</a:t>
            </a:r>
            <a:endParaRPr lang="en-CA" sz="2400" kern="1200" dirty="0"/>
          </a:p>
          <a:p>
            <a:pPr lvl="0" algn="l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CA" sz="2400" kern="1200" dirty="0" smtClean="0"/>
              <a:t>Increased arousal</a:t>
            </a:r>
            <a:endParaRPr lang="en-CA" sz="2400" kern="1200" dirty="0"/>
          </a:p>
        </p:txBody>
      </p:sp>
      <p:sp>
        <p:nvSpPr>
          <p:cNvPr id="9" name="Freeform 8"/>
          <p:cNvSpPr/>
          <p:nvPr/>
        </p:nvSpPr>
        <p:spPr>
          <a:xfrm>
            <a:off x="5622367" y="2315590"/>
            <a:ext cx="3500637" cy="1327672"/>
          </a:xfrm>
          <a:custGeom>
            <a:avLst/>
            <a:gdLst>
              <a:gd name="connsiteX0" fmla="*/ 0 w 3500637"/>
              <a:gd name="connsiteY0" fmla="*/ 331918 h 1327672"/>
              <a:gd name="connsiteX1" fmla="*/ 2836801 w 3500637"/>
              <a:gd name="connsiteY1" fmla="*/ 331918 h 1327672"/>
              <a:gd name="connsiteX2" fmla="*/ 2836801 w 3500637"/>
              <a:gd name="connsiteY2" fmla="*/ 0 h 1327672"/>
              <a:gd name="connsiteX3" fmla="*/ 3500637 w 3500637"/>
              <a:gd name="connsiteY3" fmla="*/ 663836 h 1327672"/>
              <a:gd name="connsiteX4" fmla="*/ 2836801 w 3500637"/>
              <a:gd name="connsiteY4" fmla="*/ 1327672 h 1327672"/>
              <a:gd name="connsiteX5" fmla="*/ 2836801 w 3500637"/>
              <a:gd name="connsiteY5" fmla="*/ 995754 h 1327672"/>
              <a:gd name="connsiteX6" fmla="*/ 0 w 3500637"/>
              <a:gd name="connsiteY6" fmla="*/ 995754 h 1327672"/>
              <a:gd name="connsiteX7" fmla="*/ 0 w 3500637"/>
              <a:gd name="connsiteY7" fmla="*/ 331918 h 13276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500637" h="1327672">
                <a:moveTo>
                  <a:pt x="0" y="331918"/>
                </a:moveTo>
                <a:lnTo>
                  <a:pt x="2836801" y="331918"/>
                </a:lnTo>
                <a:lnTo>
                  <a:pt x="2836801" y="0"/>
                </a:lnTo>
                <a:lnTo>
                  <a:pt x="3500637" y="663836"/>
                </a:lnTo>
                <a:lnTo>
                  <a:pt x="2836801" y="1327672"/>
                </a:lnTo>
                <a:lnTo>
                  <a:pt x="2836801" y="995754"/>
                </a:lnTo>
                <a:lnTo>
                  <a:pt x="0" y="995754"/>
                </a:lnTo>
                <a:lnTo>
                  <a:pt x="0" y="331918"/>
                </a:lnTo>
                <a:close/>
              </a:path>
            </a:pathLst>
          </a:custGeom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2">
            <a:schemeClr val="accent5">
              <a:hueOff val="-9933876"/>
              <a:satOff val="39811"/>
              <a:lumOff val="8628"/>
              <a:alphaOff val="0"/>
            </a:schemeClr>
          </a:fillRef>
          <a:effectRef idx="1">
            <a:schemeClr val="accent5">
              <a:hueOff val="-9933876"/>
              <a:satOff val="39811"/>
              <a:lumOff val="8628"/>
              <a:alphaOff val="0"/>
            </a:schemeClr>
          </a:effectRef>
          <a:fontRef idx="minor">
            <a:schemeClr val="dk1"/>
          </a:fontRef>
        </p:style>
        <p:txBody>
          <a:bodyPr spcFirstLastPara="0" vert="horz" wrap="square" lIns="95250" tIns="427168" rIns="585918" bIns="542686" numCol="1" spcCol="1270" anchor="ctr" anchorCtr="0">
            <a:noAutofit/>
          </a:bodyPr>
          <a:lstStyle/>
          <a:p>
            <a:pPr lvl="0" algn="l" defTabSz="1111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CA" sz="2500" b="1" kern="1200" dirty="0" smtClean="0"/>
              <a:t>Self-Efficacy</a:t>
            </a:r>
            <a:endParaRPr lang="en-CA" sz="2500" b="1" kern="1200" dirty="0"/>
          </a:p>
        </p:txBody>
      </p:sp>
      <p:sp>
        <p:nvSpPr>
          <p:cNvPr id="10" name="Freeform 9"/>
          <p:cNvSpPr/>
          <p:nvPr/>
        </p:nvSpPr>
        <p:spPr>
          <a:xfrm>
            <a:off x="5622367" y="3339417"/>
            <a:ext cx="2807803" cy="2520155"/>
          </a:xfrm>
          <a:custGeom>
            <a:avLst/>
            <a:gdLst>
              <a:gd name="connsiteX0" fmla="*/ 0 w 2807803"/>
              <a:gd name="connsiteY0" fmla="*/ 0 h 2520155"/>
              <a:gd name="connsiteX1" fmla="*/ 2807803 w 2807803"/>
              <a:gd name="connsiteY1" fmla="*/ 0 h 2520155"/>
              <a:gd name="connsiteX2" fmla="*/ 2807803 w 2807803"/>
              <a:gd name="connsiteY2" fmla="*/ 2520155 h 2520155"/>
              <a:gd name="connsiteX3" fmla="*/ 0 w 2807803"/>
              <a:gd name="connsiteY3" fmla="*/ 2520155 h 2520155"/>
              <a:gd name="connsiteX4" fmla="*/ 0 w 2807803"/>
              <a:gd name="connsiteY4" fmla="*/ 0 h 25201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807803" h="2520155">
                <a:moveTo>
                  <a:pt x="0" y="0"/>
                </a:moveTo>
                <a:lnTo>
                  <a:pt x="2807803" y="0"/>
                </a:lnTo>
                <a:lnTo>
                  <a:pt x="2807803" y="2520155"/>
                </a:lnTo>
                <a:lnTo>
                  <a:pt x="0" y="2520155"/>
                </a:lnTo>
                <a:lnTo>
                  <a:pt x="0" y="0"/>
                </a:lnTo>
                <a:close/>
              </a:path>
            </a:pathLst>
          </a:custGeom>
        </p:spPr>
        <p:style>
          <a:lnRef idx="1">
            <a:schemeClr val="accent5">
              <a:hueOff val="-9933876"/>
              <a:satOff val="39811"/>
              <a:lumOff val="8628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91440" tIns="91440" rIns="91440" bIns="91440" numCol="1" spcCol="1270" anchor="t" anchorCtr="0">
            <a:noAutofit/>
          </a:bodyPr>
          <a:lstStyle/>
          <a:p>
            <a:pPr lvl="0" algn="l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CA" sz="2400" kern="1200" dirty="0" smtClean="0"/>
              <a:t>Decreased agency</a:t>
            </a:r>
            <a:endParaRPr lang="en-CA" sz="2400" kern="1200" dirty="0"/>
          </a:p>
          <a:p>
            <a:pPr lvl="0" algn="l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CA" sz="2400" kern="1200" dirty="0" smtClean="0"/>
              <a:t>Decreased sense of  self-competence</a:t>
            </a:r>
            <a:endParaRPr lang="en-CA" sz="2400" kern="1200" dirty="0"/>
          </a:p>
        </p:txBody>
      </p:sp>
    </p:spTree>
    <p:extLst>
      <p:ext uri="{BB962C8B-B14F-4D97-AF65-F5344CB8AC3E}">
        <p14:creationId xmlns:p14="http://schemas.microsoft.com/office/powerpoint/2010/main" val="364281210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406400"/>
            <a:ext cx="8229600" cy="990600"/>
          </a:xfrm>
        </p:spPr>
        <p:txBody>
          <a:bodyPr/>
          <a:lstStyle/>
          <a:p>
            <a:r>
              <a:rPr lang="en-CA" dirty="0" smtClean="0"/>
              <a:t>Peer Mentor Strategies</a:t>
            </a:r>
            <a:endParaRPr lang="en-CA" dirty="0"/>
          </a:p>
        </p:txBody>
      </p:sp>
      <p:sp>
        <p:nvSpPr>
          <p:cNvPr id="5" name="Freeform 4"/>
          <p:cNvSpPr/>
          <p:nvPr/>
        </p:nvSpPr>
        <p:spPr>
          <a:xfrm>
            <a:off x="6761" y="1430475"/>
            <a:ext cx="9116244" cy="1327672"/>
          </a:xfrm>
          <a:custGeom>
            <a:avLst/>
            <a:gdLst>
              <a:gd name="connsiteX0" fmla="*/ 0 w 9116244"/>
              <a:gd name="connsiteY0" fmla="*/ 331918 h 1327672"/>
              <a:gd name="connsiteX1" fmla="*/ 8452408 w 9116244"/>
              <a:gd name="connsiteY1" fmla="*/ 331918 h 1327672"/>
              <a:gd name="connsiteX2" fmla="*/ 8452408 w 9116244"/>
              <a:gd name="connsiteY2" fmla="*/ 0 h 1327672"/>
              <a:gd name="connsiteX3" fmla="*/ 9116244 w 9116244"/>
              <a:gd name="connsiteY3" fmla="*/ 663836 h 1327672"/>
              <a:gd name="connsiteX4" fmla="*/ 8452408 w 9116244"/>
              <a:gd name="connsiteY4" fmla="*/ 1327672 h 1327672"/>
              <a:gd name="connsiteX5" fmla="*/ 8452408 w 9116244"/>
              <a:gd name="connsiteY5" fmla="*/ 995754 h 1327672"/>
              <a:gd name="connsiteX6" fmla="*/ 0 w 9116244"/>
              <a:gd name="connsiteY6" fmla="*/ 995754 h 1327672"/>
              <a:gd name="connsiteX7" fmla="*/ 0 w 9116244"/>
              <a:gd name="connsiteY7" fmla="*/ 331918 h 13276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9116244" h="1327672">
                <a:moveTo>
                  <a:pt x="0" y="331918"/>
                </a:moveTo>
                <a:lnTo>
                  <a:pt x="8452408" y="331918"/>
                </a:lnTo>
                <a:lnTo>
                  <a:pt x="8452408" y="0"/>
                </a:lnTo>
                <a:lnTo>
                  <a:pt x="9116244" y="663836"/>
                </a:lnTo>
                <a:lnTo>
                  <a:pt x="8452408" y="1327672"/>
                </a:lnTo>
                <a:lnTo>
                  <a:pt x="8452408" y="995754"/>
                </a:lnTo>
                <a:lnTo>
                  <a:pt x="0" y="995754"/>
                </a:lnTo>
                <a:lnTo>
                  <a:pt x="0" y="331918"/>
                </a:lnTo>
                <a:close/>
              </a:path>
            </a:pathLst>
          </a:custGeom>
          <a:gradFill rotWithShape="0">
            <a:gsLst>
              <a:gs pos="0">
                <a:srgbClr val="93F9AE"/>
              </a:gs>
              <a:gs pos="45000">
                <a:srgbClr val="B1F9C4"/>
              </a:gs>
              <a:gs pos="100000">
                <a:schemeClr val="accent5">
                  <a:hueOff val="0"/>
                  <a:satOff val="0"/>
                  <a:lumOff val="0"/>
                  <a:alphaOff val="0"/>
                  <a:tint val="28000"/>
                  <a:satMod val="160000"/>
                </a:schemeClr>
              </a:gs>
            </a:gsLst>
          </a:gradFill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2">
            <a:scrgbClr r="0" g="0" b="0"/>
          </a:fillRef>
          <a:effectRef idx="1">
            <a:schemeClr val="accent5">
              <a:hueOff val="0"/>
              <a:satOff val="0"/>
              <a:lumOff val="0"/>
              <a:alphaOff val="0"/>
            </a:schemeClr>
          </a:effectRef>
          <a:fontRef idx="minor">
            <a:schemeClr val="dk1"/>
          </a:fontRef>
        </p:style>
        <p:txBody>
          <a:bodyPr spcFirstLastPara="0" vert="horz" wrap="square" lIns="95250" tIns="427168" rIns="585918" bIns="542686" numCol="1" spcCol="1270" anchor="ctr" anchorCtr="0">
            <a:noAutofit/>
          </a:bodyPr>
          <a:lstStyle/>
          <a:p>
            <a:pPr lvl="0" algn="l" defTabSz="1111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CA" sz="2500" b="1" kern="1200" dirty="0" smtClean="0"/>
              <a:t>Internal State</a:t>
            </a:r>
            <a:endParaRPr lang="en-CA" sz="2500" b="1" kern="1200" dirty="0"/>
          </a:p>
        </p:txBody>
      </p:sp>
      <p:sp>
        <p:nvSpPr>
          <p:cNvPr id="6" name="Freeform 5"/>
          <p:cNvSpPr/>
          <p:nvPr/>
        </p:nvSpPr>
        <p:spPr>
          <a:xfrm>
            <a:off x="6761" y="2429416"/>
            <a:ext cx="2807803" cy="2454975"/>
          </a:xfrm>
          <a:custGeom>
            <a:avLst/>
            <a:gdLst>
              <a:gd name="connsiteX0" fmla="*/ 0 w 2807803"/>
              <a:gd name="connsiteY0" fmla="*/ 0 h 2454975"/>
              <a:gd name="connsiteX1" fmla="*/ 2807803 w 2807803"/>
              <a:gd name="connsiteY1" fmla="*/ 0 h 2454975"/>
              <a:gd name="connsiteX2" fmla="*/ 2807803 w 2807803"/>
              <a:gd name="connsiteY2" fmla="*/ 2454975 h 2454975"/>
              <a:gd name="connsiteX3" fmla="*/ 0 w 2807803"/>
              <a:gd name="connsiteY3" fmla="*/ 2454975 h 2454975"/>
              <a:gd name="connsiteX4" fmla="*/ 0 w 2807803"/>
              <a:gd name="connsiteY4" fmla="*/ 0 h 24549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807803" h="2454975">
                <a:moveTo>
                  <a:pt x="0" y="0"/>
                </a:moveTo>
                <a:lnTo>
                  <a:pt x="2807803" y="0"/>
                </a:lnTo>
                <a:lnTo>
                  <a:pt x="2807803" y="2454975"/>
                </a:lnTo>
                <a:lnTo>
                  <a:pt x="0" y="2454975"/>
                </a:lnTo>
                <a:lnTo>
                  <a:pt x="0" y="0"/>
                </a:lnTo>
                <a:close/>
              </a:path>
            </a:pathLst>
          </a:custGeom>
        </p:spPr>
        <p:style>
          <a:lnRef idx="1">
            <a:schemeClr val="accent5">
              <a:hueOff val="0"/>
              <a:satOff val="0"/>
              <a:lumOff val="0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76200" tIns="76200" rIns="76200" bIns="76200" numCol="1" spcCol="1270" anchor="t" anchorCtr="0">
            <a:noAutofit/>
          </a:bodyPr>
          <a:lstStyle/>
          <a:p>
            <a:pPr lvl="0" algn="l"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CA" sz="2000" kern="1200" dirty="0" smtClean="0"/>
              <a:t>Allow opportunity to vent</a:t>
            </a:r>
            <a:endParaRPr lang="en-CA" sz="2000" kern="1200" dirty="0"/>
          </a:p>
          <a:p>
            <a:pPr lvl="0" algn="l"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CA" sz="2000" kern="1200" dirty="0" smtClean="0"/>
              <a:t>Patient listening</a:t>
            </a:r>
            <a:endParaRPr lang="en-CA" sz="2000" kern="1200" dirty="0"/>
          </a:p>
          <a:p>
            <a:pPr lvl="0" algn="l"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CA" sz="2000" kern="1200" dirty="0" smtClean="0"/>
              <a:t>Allow for silence</a:t>
            </a:r>
            <a:endParaRPr lang="en-CA" sz="2000" kern="1200" dirty="0"/>
          </a:p>
          <a:p>
            <a:pPr lvl="0" algn="l"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CA" sz="2000" kern="1200" dirty="0" smtClean="0"/>
              <a:t>Help with the internal monologue</a:t>
            </a:r>
            <a:endParaRPr lang="en-CA" sz="2000" kern="1200" dirty="0"/>
          </a:p>
          <a:p>
            <a:pPr lvl="0" algn="l"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CA" sz="2000" kern="1200" dirty="0" smtClean="0"/>
              <a:t>Gentle voice</a:t>
            </a:r>
            <a:endParaRPr lang="en-CA" sz="2000" kern="1200" dirty="0"/>
          </a:p>
        </p:txBody>
      </p:sp>
      <p:sp>
        <p:nvSpPr>
          <p:cNvPr id="7" name="Freeform 6"/>
          <p:cNvSpPr/>
          <p:nvPr/>
        </p:nvSpPr>
        <p:spPr>
          <a:xfrm>
            <a:off x="2814564" y="1873032"/>
            <a:ext cx="6308440" cy="1327672"/>
          </a:xfrm>
          <a:custGeom>
            <a:avLst/>
            <a:gdLst>
              <a:gd name="connsiteX0" fmla="*/ 0 w 6308440"/>
              <a:gd name="connsiteY0" fmla="*/ 331918 h 1327672"/>
              <a:gd name="connsiteX1" fmla="*/ 5644604 w 6308440"/>
              <a:gd name="connsiteY1" fmla="*/ 331918 h 1327672"/>
              <a:gd name="connsiteX2" fmla="*/ 5644604 w 6308440"/>
              <a:gd name="connsiteY2" fmla="*/ 0 h 1327672"/>
              <a:gd name="connsiteX3" fmla="*/ 6308440 w 6308440"/>
              <a:gd name="connsiteY3" fmla="*/ 663836 h 1327672"/>
              <a:gd name="connsiteX4" fmla="*/ 5644604 w 6308440"/>
              <a:gd name="connsiteY4" fmla="*/ 1327672 h 1327672"/>
              <a:gd name="connsiteX5" fmla="*/ 5644604 w 6308440"/>
              <a:gd name="connsiteY5" fmla="*/ 995754 h 1327672"/>
              <a:gd name="connsiteX6" fmla="*/ 0 w 6308440"/>
              <a:gd name="connsiteY6" fmla="*/ 995754 h 1327672"/>
              <a:gd name="connsiteX7" fmla="*/ 0 w 6308440"/>
              <a:gd name="connsiteY7" fmla="*/ 331918 h 13276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6308440" h="1327672">
                <a:moveTo>
                  <a:pt x="0" y="331918"/>
                </a:moveTo>
                <a:lnTo>
                  <a:pt x="5644604" y="331918"/>
                </a:lnTo>
                <a:lnTo>
                  <a:pt x="5644604" y="0"/>
                </a:lnTo>
                <a:lnTo>
                  <a:pt x="6308440" y="663836"/>
                </a:lnTo>
                <a:lnTo>
                  <a:pt x="5644604" y="1327672"/>
                </a:lnTo>
                <a:lnTo>
                  <a:pt x="5644604" y="995754"/>
                </a:lnTo>
                <a:lnTo>
                  <a:pt x="0" y="995754"/>
                </a:lnTo>
                <a:lnTo>
                  <a:pt x="0" y="331918"/>
                </a:lnTo>
                <a:close/>
              </a:path>
            </a:pathLst>
          </a:custGeom>
          <a:gradFill rotWithShape="0">
            <a:gsLst>
              <a:gs pos="0">
                <a:srgbClr val="DDF983"/>
              </a:gs>
              <a:gs pos="45000">
                <a:schemeClr val="accent5">
                  <a:hueOff val="-4966938"/>
                  <a:satOff val="19906"/>
                  <a:lumOff val="4314"/>
                  <a:alphaOff val="0"/>
                  <a:tint val="48000"/>
                  <a:satMod val="150000"/>
                </a:schemeClr>
              </a:gs>
              <a:gs pos="100000">
                <a:schemeClr val="accent5">
                  <a:hueOff val="-4966938"/>
                  <a:satOff val="19906"/>
                  <a:lumOff val="4314"/>
                  <a:alphaOff val="0"/>
                  <a:tint val="28000"/>
                  <a:satMod val="160000"/>
                </a:schemeClr>
              </a:gs>
            </a:gsLst>
          </a:gradFill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2">
            <a:scrgbClr r="0" g="0" b="0"/>
          </a:fillRef>
          <a:effectRef idx="1">
            <a:schemeClr val="accent5">
              <a:hueOff val="-4966938"/>
              <a:satOff val="19906"/>
              <a:lumOff val="4314"/>
              <a:alphaOff val="0"/>
            </a:schemeClr>
          </a:effectRef>
          <a:fontRef idx="minor">
            <a:schemeClr val="dk1"/>
          </a:fontRef>
        </p:style>
        <p:txBody>
          <a:bodyPr spcFirstLastPara="0" vert="horz" wrap="square" lIns="95250" tIns="427168" rIns="585918" bIns="542686" numCol="1" spcCol="1270" anchor="ctr" anchorCtr="0">
            <a:noAutofit/>
          </a:bodyPr>
          <a:lstStyle/>
          <a:p>
            <a:pPr lvl="0" algn="l" defTabSz="1111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CA" sz="2500" b="1" kern="1200" dirty="0" smtClean="0"/>
              <a:t>Physical State</a:t>
            </a:r>
            <a:endParaRPr lang="en-CA" sz="2500" b="1" kern="1200" dirty="0"/>
          </a:p>
        </p:txBody>
      </p:sp>
      <p:sp>
        <p:nvSpPr>
          <p:cNvPr id="8" name="Freeform 7"/>
          <p:cNvSpPr/>
          <p:nvPr/>
        </p:nvSpPr>
        <p:spPr>
          <a:xfrm>
            <a:off x="2814564" y="2896859"/>
            <a:ext cx="2807803" cy="2557585"/>
          </a:xfrm>
          <a:custGeom>
            <a:avLst/>
            <a:gdLst>
              <a:gd name="connsiteX0" fmla="*/ 0 w 2807803"/>
              <a:gd name="connsiteY0" fmla="*/ 0 h 2557585"/>
              <a:gd name="connsiteX1" fmla="*/ 2807803 w 2807803"/>
              <a:gd name="connsiteY1" fmla="*/ 0 h 2557585"/>
              <a:gd name="connsiteX2" fmla="*/ 2807803 w 2807803"/>
              <a:gd name="connsiteY2" fmla="*/ 2557585 h 2557585"/>
              <a:gd name="connsiteX3" fmla="*/ 0 w 2807803"/>
              <a:gd name="connsiteY3" fmla="*/ 2557585 h 2557585"/>
              <a:gd name="connsiteX4" fmla="*/ 0 w 2807803"/>
              <a:gd name="connsiteY4" fmla="*/ 0 h 25575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807803" h="2557585">
                <a:moveTo>
                  <a:pt x="0" y="0"/>
                </a:moveTo>
                <a:lnTo>
                  <a:pt x="2807803" y="0"/>
                </a:lnTo>
                <a:lnTo>
                  <a:pt x="2807803" y="2557585"/>
                </a:lnTo>
                <a:lnTo>
                  <a:pt x="0" y="2557585"/>
                </a:lnTo>
                <a:lnTo>
                  <a:pt x="0" y="0"/>
                </a:lnTo>
                <a:close/>
              </a:path>
            </a:pathLst>
          </a:custGeom>
        </p:spPr>
        <p:style>
          <a:lnRef idx="1">
            <a:schemeClr val="accent5">
              <a:hueOff val="-4966938"/>
              <a:satOff val="19906"/>
              <a:lumOff val="4314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76200" tIns="76200" rIns="76200" bIns="76200" numCol="1" spcCol="1270" anchor="t" anchorCtr="0">
            <a:noAutofit/>
          </a:bodyPr>
          <a:lstStyle/>
          <a:p>
            <a:pPr lvl="0" algn="l"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CA" sz="2000" kern="1200" dirty="0" smtClean="0"/>
              <a:t>Engage in deep breathing or relaxation</a:t>
            </a:r>
            <a:endParaRPr lang="en-CA" sz="2000" kern="1200" dirty="0"/>
          </a:p>
          <a:p>
            <a:pPr lvl="0" algn="l"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CA" sz="2000" kern="1200" dirty="0" smtClean="0"/>
              <a:t>Move to a calm environment</a:t>
            </a:r>
            <a:endParaRPr lang="en-CA" sz="2000" kern="1200" dirty="0"/>
          </a:p>
        </p:txBody>
      </p:sp>
      <p:sp>
        <p:nvSpPr>
          <p:cNvPr id="9" name="Freeform 8"/>
          <p:cNvSpPr/>
          <p:nvPr/>
        </p:nvSpPr>
        <p:spPr>
          <a:xfrm>
            <a:off x="5622367" y="2315590"/>
            <a:ext cx="3500637" cy="1327672"/>
          </a:xfrm>
          <a:custGeom>
            <a:avLst/>
            <a:gdLst>
              <a:gd name="connsiteX0" fmla="*/ 0 w 3500637"/>
              <a:gd name="connsiteY0" fmla="*/ 331918 h 1327672"/>
              <a:gd name="connsiteX1" fmla="*/ 2836801 w 3500637"/>
              <a:gd name="connsiteY1" fmla="*/ 331918 h 1327672"/>
              <a:gd name="connsiteX2" fmla="*/ 2836801 w 3500637"/>
              <a:gd name="connsiteY2" fmla="*/ 0 h 1327672"/>
              <a:gd name="connsiteX3" fmla="*/ 3500637 w 3500637"/>
              <a:gd name="connsiteY3" fmla="*/ 663836 h 1327672"/>
              <a:gd name="connsiteX4" fmla="*/ 2836801 w 3500637"/>
              <a:gd name="connsiteY4" fmla="*/ 1327672 h 1327672"/>
              <a:gd name="connsiteX5" fmla="*/ 2836801 w 3500637"/>
              <a:gd name="connsiteY5" fmla="*/ 995754 h 1327672"/>
              <a:gd name="connsiteX6" fmla="*/ 0 w 3500637"/>
              <a:gd name="connsiteY6" fmla="*/ 995754 h 1327672"/>
              <a:gd name="connsiteX7" fmla="*/ 0 w 3500637"/>
              <a:gd name="connsiteY7" fmla="*/ 331918 h 13276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500637" h="1327672">
                <a:moveTo>
                  <a:pt x="0" y="331918"/>
                </a:moveTo>
                <a:lnTo>
                  <a:pt x="2836801" y="331918"/>
                </a:lnTo>
                <a:lnTo>
                  <a:pt x="2836801" y="0"/>
                </a:lnTo>
                <a:lnTo>
                  <a:pt x="3500637" y="663836"/>
                </a:lnTo>
                <a:lnTo>
                  <a:pt x="2836801" y="1327672"/>
                </a:lnTo>
                <a:lnTo>
                  <a:pt x="2836801" y="995754"/>
                </a:lnTo>
                <a:lnTo>
                  <a:pt x="0" y="995754"/>
                </a:lnTo>
                <a:lnTo>
                  <a:pt x="0" y="331918"/>
                </a:lnTo>
                <a:close/>
              </a:path>
            </a:pathLst>
          </a:custGeom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2">
            <a:schemeClr val="accent5">
              <a:hueOff val="-9933876"/>
              <a:satOff val="39811"/>
              <a:lumOff val="8628"/>
              <a:alphaOff val="0"/>
            </a:schemeClr>
          </a:fillRef>
          <a:effectRef idx="1">
            <a:schemeClr val="accent5">
              <a:hueOff val="-9933876"/>
              <a:satOff val="39811"/>
              <a:lumOff val="8628"/>
              <a:alphaOff val="0"/>
            </a:schemeClr>
          </a:effectRef>
          <a:fontRef idx="minor">
            <a:schemeClr val="dk1"/>
          </a:fontRef>
        </p:style>
        <p:txBody>
          <a:bodyPr spcFirstLastPara="0" vert="horz" wrap="square" lIns="95250" tIns="427168" rIns="585918" bIns="542686" numCol="1" spcCol="1270" anchor="ctr" anchorCtr="0">
            <a:noAutofit/>
          </a:bodyPr>
          <a:lstStyle/>
          <a:p>
            <a:pPr lvl="0" algn="l" defTabSz="1111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CA" sz="2500" b="1" kern="1200" dirty="0" smtClean="0"/>
              <a:t>Self-Efficacy</a:t>
            </a:r>
            <a:endParaRPr lang="en-CA" sz="2500" b="1" kern="1200" dirty="0"/>
          </a:p>
        </p:txBody>
      </p:sp>
      <p:sp>
        <p:nvSpPr>
          <p:cNvPr id="10" name="Freeform 9"/>
          <p:cNvSpPr/>
          <p:nvPr/>
        </p:nvSpPr>
        <p:spPr>
          <a:xfrm>
            <a:off x="5622367" y="3339417"/>
            <a:ext cx="2807803" cy="2520155"/>
          </a:xfrm>
          <a:custGeom>
            <a:avLst/>
            <a:gdLst>
              <a:gd name="connsiteX0" fmla="*/ 0 w 2807803"/>
              <a:gd name="connsiteY0" fmla="*/ 0 h 2520155"/>
              <a:gd name="connsiteX1" fmla="*/ 2807803 w 2807803"/>
              <a:gd name="connsiteY1" fmla="*/ 0 h 2520155"/>
              <a:gd name="connsiteX2" fmla="*/ 2807803 w 2807803"/>
              <a:gd name="connsiteY2" fmla="*/ 2520155 h 2520155"/>
              <a:gd name="connsiteX3" fmla="*/ 0 w 2807803"/>
              <a:gd name="connsiteY3" fmla="*/ 2520155 h 2520155"/>
              <a:gd name="connsiteX4" fmla="*/ 0 w 2807803"/>
              <a:gd name="connsiteY4" fmla="*/ 0 h 25201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807803" h="2520155">
                <a:moveTo>
                  <a:pt x="0" y="0"/>
                </a:moveTo>
                <a:lnTo>
                  <a:pt x="2807803" y="0"/>
                </a:lnTo>
                <a:lnTo>
                  <a:pt x="2807803" y="2520155"/>
                </a:lnTo>
                <a:lnTo>
                  <a:pt x="0" y="2520155"/>
                </a:lnTo>
                <a:lnTo>
                  <a:pt x="0" y="0"/>
                </a:lnTo>
                <a:close/>
              </a:path>
            </a:pathLst>
          </a:custGeom>
        </p:spPr>
        <p:style>
          <a:lnRef idx="1">
            <a:schemeClr val="accent5">
              <a:hueOff val="-9933876"/>
              <a:satOff val="39811"/>
              <a:lumOff val="8628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83820" tIns="83820" rIns="83820" bIns="83820" numCol="1" spcCol="1270" anchor="t" anchorCtr="0">
            <a:noAutofit/>
          </a:bodyPr>
          <a:lstStyle/>
          <a:p>
            <a:pPr lvl="0" algn="l" defTabSz="9779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CA" sz="2200" kern="1200" dirty="0" smtClean="0"/>
              <a:t>Encourage problem-solving</a:t>
            </a:r>
            <a:endParaRPr lang="en-CA" sz="2200" kern="1200" dirty="0"/>
          </a:p>
          <a:p>
            <a:pPr lvl="0" algn="l" defTabSz="9779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CA" sz="2200" kern="1200" smtClean="0"/>
              <a:t>Identify possible solutions</a:t>
            </a:r>
            <a:endParaRPr lang="en-CA" sz="2200" kern="1200" dirty="0"/>
          </a:p>
          <a:p>
            <a:pPr lvl="0" algn="l" defTabSz="9779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CA" sz="2200" kern="1200" dirty="0" smtClean="0"/>
              <a:t>Provide support</a:t>
            </a:r>
            <a:endParaRPr lang="en-CA" sz="2200" kern="1200" dirty="0"/>
          </a:p>
        </p:txBody>
      </p:sp>
    </p:spTree>
    <p:extLst>
      <p:ext uri="{BB962C8B-B14F-4D97-AF65-F5344CB8AC3E}">
        <p14:creationId xmlns:p14="http://schemas.microsoft.com/office/powerpoint/2010/main" val="266715196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Crisis Continuum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2776"/>
            <a:ext cx="8435280" cy="5064224"/>
          </a:xfrm>
        </p:spPr>
        <p:txBody>
          <a:bodyPr/>
          <a:lstStyle/>
          <a:p>
            <a:r>
              <a:rPr lang="en-CA" dirty="0" smtClean="0"/>
              <a:t>The impact of a crisis is dependent on:</a:t>
            </a:r>
          </a:p>
          <a:p>
            <a:pPr lvl="1"/>
            <a:r>
              <a:rPr lang="en-CA" sz="2400" b="1" dirty="0" smtClean="0"/>
              <a:t>Severity</a:t>
            </a:r>
            <a:r>
              <a:rPr lang="en-CA" sz="2400" dirty="0" smtClean="0"/>
              <a:t> of the event,</a:t>
            </a:r>
          </a:p>
          <a:p>
            <a:pPr lvl="1"/>
            <a:r>
              <a:rPr lang="en-CA" sz="2400" dirty="0"/>
              <a:t>L</a:t>
            </a:r>
            <a:r>
              <a:rPr lang="en-CA" sz="2400" dirty="0" smtClean="0"/>
              <a:t>evel of </a:t>
            </a:r>
            <a:r>
              <a:rPr lang="en-CA" sz="2400" b="1" dirty="0" smtClean="0"/>
              <a:t>resilience</a:t>
            </a:r>
            <a:r>
              <a:rPr lang="en-CA" sz="2400" dirty="0" smtClean="0"/>
              <a:t> (coping skills),</a:t>
            </a:r>
          </a:p>
          <a:p>
            <a:pPr lvl="1"/>
            <a:r>
              <a:rPr lang="en-CA" sz="2400" b="1" dirty="0" smtClean="0"/>
              <a:t>Prior history </a:t>
            </a:r>
            <a:r>
              <a:rPr lang="en-CA" sz="2400" dirty="0" smtClean="0"/>
              <a:t>of dealing with crises, and</a:t>
            </a:r>
          </a:p>
          <a:p>
            <a:pPr lvl="1"/>
            <a:r>
              <a:rPr lang="en-CA" sz="2400" b="1" dirty="0" smtClean="0"/>
              <a:t>Current state </a:t>
            </a:r>
            <a:r>
              <a:rPr lang="en-CA" sz="2400" dirty="0" smtClean="0"/>
              <a:t>of mental health</a:t>
            </a:r>
            <a:endParaRPr lang="en-CA" sz="2800" b="1" dirty="0" smtClean="0"/>
          </a:p>
          <a:p>
            <a:pPr marL="274320" lvl="1" indent="0">
              <a:buNone/>
            </a:pPr>
            <a:endParaRPr lang="en-CA" dirty="0" smtClean="0"/>
          </a:p>
          <a:p>
            <a:pPr lvl="1"/>
            <a:endParaRPr lang="en-CA" dirty="0"/>
          </a:p>
        </p:txBody>
      </p:sp>
      <p:sp>
        <p:nvSpPr>
          <p:cNvPr id="6" name="Notched Right Arrow 5" descr="Arrow emphasizing the order of the following text object."/>
          <p:cNvSpPr/>
          <p:nvPr/>
        </p:nvSpPr>
        <p:spPr>
          <a:xfrm>
            <a:off x="323528" y="4821323"/>
            <a:ext cx="8496944" cy="1088345"/>
          </a:xfrm>
          <a:prstGeom prst="notchedRightArrow">
            <a:avLst/>
          </a:prstGeom>
        </p:spPr>
        <p:style>
          <a:lnRef idx="0">
            <a:schemeClr val="dk1">
              <a:hueOff val="0"/>
              <a:satOff val="0"/>
              <a:lumOff val="0"/>
              <a:alphaOff val="0"/>
            </a:schemeClr>
          </a:lnRef>
          <a:fillRef idx="1">
            <a:schemeClr val="accent5">
              <a:tint val="40000"/>
              <a:hueOff val="0"/>
              <a:satOff val="0"/>
              <a:lumOff val="0"/>
              <a:alphaOff val="0"/>
            </a:schemeClr>
          </a:fillRef>
          <a:effectRef idx="0">
            <a:schemeClr val="accent5"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7" name="Freeform 6"/>
          <p:cNvSpPr/>
          <p:nvPr/>
        </p:nvSpPr>
        <p:spPr>
          <a:xfrm>
            <a:off x="465418" y="4005064"/>
            <a:ext cx="2188132" cy="1088345"/>
          </a:xfrm>
          <a:custGeom>
            <a:avLst/>
            <a:gdLst>
              <a:gd name="connsiteX0" fmla="*/ 0 w 2188132"/>
              <a:gd name="connsiteY0" fmla="*/ 0 h 1088345"/>
              <a:gd name="connsiteX1" fmla="*/ 2188132 w 2188132"/>
              <a:gd name="connsiteY1" fmla="*/ 0 h 1088345"/>
              <a:gd name="connsiteX2" fmla="*/ 2188132 w 2188132"/>
              <a:gd name="connsiteY2" fmla="*/ 1088345 h 1088345"/>
              <a:gd name="connsiteX3" fmla="*/ 0 w 2188132"/>
              <a:gd name="connsiteY3" fmla="*/ 1088345 h 1088345"/>
              <a:gd name="connsiteX4" fmla="*/ 0 w 2188132"/>
              <a:gd name="connsiteY4" fmla="*/ 0 h 10883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188132" h="1088345">
                <a:moveTo>
                  <a:pt x="0" y="0"/>
                </a:moveTo>
                <a:lnTo>
                  <a:pt x="2188132" y="0"/>
                </a:lnTo>
                <a:lnTo>
                  <a:pt x="2188132" y="1088345"/>
                </a:lnTo>
                <a:lnTo>
                  <a:pt x="0" y="1088345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177800" tIns="177800" rIns="177800" bIns="177800" numCol="1" spcCol="1270" anchor="b" anchorCtr="0">
            <a:noAutofit/>
          </a:bodyPr>
          <a:lstStyle/>
          <a:p>
            <a:pPr lvl="0" algn="ctr" defTabSz="1111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CA" sz="2500" b="1" kern="1200" dirty="0" smtClean="0">
                <a:solidFill>
                  <a:schemeClr val="tx1"/>
                </a:solidFill>
              </a:rPr>
              <a:t>Mild Disruption </a:t>
            </a:r>
            <a:endParaRPr lang="en-CA" sz="2500" b="1" kern="1200" dirty="0">
              <a:solidFill>
                <a:schemeClr val="tx1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1283272" y="5085184"/>
            <a:ext cx="552425" cy="560623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5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9" name="Freeform 8"/>
          <p:cNvSpPr/>
          <p:nvPr/>
        </p:nvSpPr>
        <p:spPr>
          <a:xfrm>
            <a:off x="2914929" y="5637582"/>
            <a:ext cx="2464445" cy="1088345"/>
          </a:xfrm>
          <a:custGeom>
            <a:avLst/>
            <a:gdLst>
              <a:gd name="connsiteX0" fmla="*/ 0 w 2464445"/>
              <a:gd name="connsiteY0" fmla="*/ 0 h 1088345"/>
              <a:gd name="connsiteX1" fmla="*/ 2464445 w 2464445"/>
              <a:gd name="connsiteY1" fmla="*/ 0 h 1088345"/>
              <a:gd name="connsiteX2" fmla="*/ 2464445 w 2464445"/>
              <a:gd name="connsiteY2" fmla="*/ 1088345 h 1088345"/>
              <a:gd name="connsiteX3" fmla="*/ 0 w 2464445"/>
              <a:gd name="connsiteY3" fmla="*/ 1088345 h 1088345"/>
              <a:gd name="connsiteX4" fmla="*/ 0 w 2464445"/>
              <a:gd name="connsiteY4" fmla="*/ 0 h 10883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464445" h="1088345">
                <a:moveTo>
                  <a:pt x="0" y="0"/>
                </a:moveTo>
                <a:lnTo>
                  <a:pt x="2464445" y="0"/>
                </a:lnTo>
                <a:lnTo>
                  <a:pt x="2464445" y="1088345"/>
                </a:lnTo>
                <a:lnTo>
                  <a:pt x="0" y="1088345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177800" tIns="177800" rIns="177800" bIns="177800" numCol="1" spcCol="1270" anchor="t" anchorCtr="0">
            <a:noAutofit/>
          </a:bodyPr>
          <a:lstStyle/>
          <a:p>
            <a:pPr lvl="0" algn="ctr" defTabSz="1111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CA" sz="2500" b="1" kern="1200" dirty="0" smtClean="0"/>
              <a:t>Moderate Disruption</a:t>
            </a:r>
            <a:endParaRPr lang="en-CA" sz="2500" b="1" kern="1200" dirty="0"/>
          </a:p>
        </p:txBody>
      </p:sp>
      <p:sp>
        <p:nvSpPr>
          <p:cNvPr id="10" name="Oval 9"/>
          <p:cNvSpPr/>
          <p:nvPr/>
        </p:nvSpPr>
        <p:spPr>
          <a:xfrm>
            <a:off x="3866318" y="5085184"/>
            <a:ext cx="561667" cy="560623"/>
          </a:xfrm>
          <a:prstGeom prst="ellipse">
            <a:avLst/>
          </a:prstGeom>
          <a:solidFill>
            <a:srgbClr val="FF9900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5">
              <a:hueOff val="-4966938"/>
              <a:satOff val="19906"/>
              <a:lumOff val="4314"/>
              <a:alphaOff val="0"/>
            </a:schemeClr>
          </a:effectRef>
          <a:fontRef idx="minor">
            <a:schemeClr val="lt1"/>
          </a:fontRef>
        </p:style>
      </p:sp>
      <p:sp>
        <p:nvSpPr>
          <p:cNvPr id="11" name="Freeform 10"/>
          <p:cNvSpPr/>
          <p:nvPr/>
        </p:nvSpPr>
        <p:spPr>
          <a:xfrm>
            <a:off x="5502597" y="4005064"/>
            <a:ext cx="2464445" cy="1088345"/>
          </a:xfrm>
          <a:custGeom>
            <a:avLst/>
            <a:gdLst>
              <a:gd name="connsiteX0" fmla="*/ 0 w 2464445"/>
              <a:gd name="connsiteY0" fmla="*/ 0 h 1088345"/>
              <a:gd name="connsiteX1" fmla="*/ 2464445 w 2464445"/>
              <a:gd name="connsiteY1" fmla="*/ 0 h 1088345"/>
              <a:gd name="connsiteX2" fmla="*/ 2464445 w 2464445"/>
              <a:gd name="connsiteY2" fmla="*/ 1088345 h 1088345"/>
              <a:gd name="connsiteX3" fmla="*/ 0 w 2464445"/>
              <a:gd name="connsiteY3" fmla="*/ 1088345 h 1088345"/>
              <a:gd name="connsiteX4" fmla="*/ 0 w 2464445"/>
              <a:gd name="connsiteY4" fmla="*/ 0 h 10883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464445" h="1088345">
                <a:moveTo>
                  <a:pt x="0" y="0"/>
                </a:moveTo>
                <a:lnTo>
                  <a:pt x="2464445" y="0"/>
                </a:lnTo>
                <a:lnTo>
                  <a:pt x="2464445" y="1088345"/>
                </a:lnTo>
                <a:lnTo>
                  <a:pt x="0" y="1088345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177800" tIns="177800" rIns="177800" bIns="177800" numCol="1" spcCol="1270" anchor="b" anchorCtr="0">
            <a:noAutofit/>
          </a:bodyPr>
          <a:lstStyle/>
          <a:p>
            <a:pPr lvl="0" algn="ctr" defTabSz="1111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CA" sz="2500" b="1" kern="1200" dirty="0" smtClean="0"/>
              <a:t>Severe Disruption</a:t>
            </a:r>
            <a:endParaRPr lang="en-CA" sz="2500" b="1" kern="1200" dirty="0"/>
          </a:p>
        </p:txBody>
      </p:sp>
      <p:sp>
        <p:nvSpPr>
          <p:cNvPr id="12" name="Oval 11"/>
          <p:cNvSpPr/>
          <p:nvPr/>
        </p:nvSpPr>
        <p:spPr>
          <a:xfrm>
            <a:off x="6449366" y="5085184"/>
            <a:ext cx="570908" cy="560623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5">
              <a:hueOff val="-9933876"/>
              <a:satOff val="39811"/>
              <a:lumOff val="8628"/>
              <a:alphaOff val="0"/>
            </a:schemeClr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6972705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3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6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9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3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35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38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0.xml><?xml version="1.0" encoding="utf-8"?>
<a:theme xmlns:a="http://schemas.openxmlformats.org/drawingml/2006/main" name="7_Custom Design">
  <a:themeElements>
    <a:clrScheme name="CACUSS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0070C0"/>
      </a:accent1>
      <a:accent2>
        <a:srgbClr val="7030A0"/>
      </a:accent2>
      <a:accent3>
        <a:srgbClr val="00B050"/>
      </a:accent3>
      <a:accent4>
        <a:srgbClr val="ECE705"/>
      </a:accent4>
      <a:accent5>
        <a:srgbClr val="E95397"/>
      </a:accent5>
      <a:accent6>
        <a:srgbClr val="1AB39F"/>
      </a:accent6>
      <a:hlink>
        <a:srgbClr val="EB8803"/>
      </a:hlink>
      <a:folHlink>
        <a:srgbClr val="5F779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1.xml><?xml version="1.0" encoding="utf-8"?>
<a:theme xmlns:a="http://schemas.openxmlformats.org/drawingml/2006/main" name="M2 PowerPoint Theme">
  <a:themeElements>
    <a:clrScheme name="CACUSS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0070C0"/>
      </a:accent1>
      <a:accent2>
        <a:srgbClr val="7030A0"/>
      </a:accent2>
      <a:accent3>
        <a:srgbClr val="00B050"/>
      </a:accent3>
      <a:accent4>
        <a:srgbClr val="ECE705"/>
      </a:accent4>
      <a:accent5>
        <a:srgbClr val="E95397"/>
      </a:accent5>
      <a:accent6>
        <a:srgbClr val="1AB39F"/>
      </a:accent6>
      <a:hlink>
        <a:srgbClr val="EB8803"/>
      </a:hlink>
      <a:folHlink>
        <a:srgbClr val="5F7791"/>
      </a:folHlink>
    </a:clrScheme>
    <a:fontScheme name="Calibri">
      <a:maj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2 PowerPoint Theme" id="{2F68B041-E6F6-4DAE-89FB-F0A015A546E6}" vid="{81161BF4-E4B2-4AC0-896C-B789A4505B2F}"/>
    </a:ext>
  </a:extLst>
</a:theme>
</file>

<file path=ppt/theme/theme12.xml><?xml version="1.0" encoding="utf-8"?>
<a:theme xmlns:a="http://schemas.openxmlformats.org/drawingml/2006/main" name="8_Custom Design">
  <a:themeElements>
    <a:clrScheme name="CACUSS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0070C0"/>
      </a:accent1>
      <a:accent2>
        <a:srgbClr val="7030A0"/>
      </a:accent2>
      <a:accent3>
        <a:srgbClr val="00B050"/>
      </a:accent3>
      <a:accent4>
        <a:srgbClr val="ECE705"/>
      </a:accent4>
      <a:accent5>
        <a:srgbClr val="E95397"/>
      </a:accent5>
      <a:accent6>
        <a:srgbClr val="1AB39F"/>
      </a:accent6>
      <a:hlink>
        <a:srgbClr val="EB8803"/>
      </a:hlink>
      <a:folHlink>
        <a:srgbClr val="5F779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3.xml><?xml version="1.0" encoding="utf-8"?>
<a:theme xmlns:a="http://schemas.openxmlformats.org/drawingml/2006/main" name="9_Custom Design">
  <a:themeElements>
    <a:clrScheme name="CACUSS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0070C0"/>
      </a:accent1>
      <a:accent2>
        <a:srgbClr val="7030A0"/>
      </a:accent2>
      <a:accent3>
        <a:srgbClr val="00B050"/>
      </a:accent3>
      <a:accent4>
        <a:srgbClr val="ECE705"/>
      </a:accent4>
      <a:accent5>
        <a:srgbClr val="E95397"/>
      </a:accent5>
      <a:accent6>
        <a:srgbClr val="1AB39F"/>
      </a:accent6>
      <a:hlink>
        <a:srgbClr val="EB8803"/>
      </a:hlink>
      <a:folHlink>
        <a:srgbClr val="5F779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4.xml><?xml version="1.0" encoding="utf-8"?>
<a:theme xmlns:a="http://schemas.openxmlformats.org/drawingml/2006/main" name="2_Theme1">
  <a:themeElements>
    <a:clrScheme name="CACUSS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0070C0"/>
      </a:accent1>
      <a:accent2>
        <a:srgbClr val="7030A0"/>
      </a:accent2>
      <a:accent3>
        <a:srgbClr val="00B050"/>
      </a:accent3>
      <a:accent4>
        <a:srgbClr val="ECE705"/>
      </a:accent4>
      <a:accent5>
        <a:srgbClr val="E95397"/>
      </a:accent5>
      <a:accent6>
        <a:srgbClr val="1AB39F"/>
      </a:accent6>
      <a:hlink>
        <a:srgbClr val="EB8803"/>
      </a:hlink>
      <a:folHlink>
        <a:srgbClr val="5F7791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15.xml><?xml version="1.0" encoding="utf-8"?>
<a:theme xmlns:a="http://schemas.openxmlformats.org/drawingml/2006/main" name="10_Custom Design">
  <a:themeElements>
    <a:clrScheme name="CACUSS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0070C0"/>
      </a:accent1>
      <a:accent2>
        <a:srgbClr val="7030A0"/>
      </a:accent2>
      <a:accent3>
        <a:srgbClr val="00B050"/>
      </a:accent3>
      <a:accent4>
        <a:srgbClr val="ECE705"/>
      </a:accent4>
      <a:accent5>
        <a:srgbClr val="E95397"/>
      </a:accent5>
      <a:accent6>
        <a:srgbClr val="1AB39F"/>
      </a:accent6>
      <a:hlink>
        <a:srgbClr val="EB8803"/>
      </a:hlink>
      <a:folHlink>
        <a:srgbClr val="5F779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6.xml><?xml version="1.0" encoding="utf-8"?>
<a:theme xmlns:a="http://schemas.openxmlformats.org/drawingml/2006/main" name="11_Custom Design">
  <a:themeElements>
    <a:clrScheme name="CACUSS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0070C0"/>
      </a:accent1>
      <a:accent2>
        <a:srgbClr val="7030A0"/>
      </a:accent2>
      <a:accent3>
        <a:srgbClr val="00B050"/>
      </a:accent3>
      <a:accent4>
        <a:srgbClr val="ECE705"/>
      </a:accent4>
      <a:accent5>
        <a:srgbClr val="E95397"/>
      </a:accent5>
      <a:accent6>
        <a:srgbClr val="1AB39F"/>
      </a:accent6>
      <a:hlink>
        <a:srgbClr val="EB8803"/>
      </a:hlink>
      <a:folHlink>
        <a:srgbClr val="5F779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7.xml><?xml version="1.0" encoding="utf-8"?>
<a:theme xmlns:a="http://schemas.openxmlformats.org/drawingml/2006/main" name="1_M2 Program Theme">
  <a:themeElements>
    <a:clrScheme name="CACUSS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0070C0"/>
      </a:accent1>
      <a:accent2>
        <a:srgbClr val="7030A0"/>
      </a:accent2>
      <a:accent3>
        <a:srgbClr val="00B050"/>
      </a:accent3>
      <a:accent4>
        <a:srgbClr val="ECE705"/>
      </a:accent4>
      <a:accent5>
        <a:srgbClr val="E95397"/>
      </a:accent5>
      <a:accent6>
        <a:srgbClr val="1AB39F"/>
      </a:accent6>
      <a:hlink>
        <a:srgbClr val="EB8803"/>
      </a:hlink>
      <a:folHlink>
        <a:srgbClr val="5F7791"/>
      </a:folHlink>
    </a:clrScheme>
    <a:fontScheme name="Calibri">
      <a:maj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2 Program Theme" id="{E704B00A-5F17-4C35-AE9C-45B6836AC357}" vid="{63253834-8B49-474F-966B-8431C598372E}"/>
    </a:ext>
  </a:extLst>
</a:theme>
</file>

<file path=ppt/theme/theme18.xml><?xml version="1.0" encoding="utf-8"?>
<a:theme xmlns:a="http://schemas.openxmlformats.org/drawingml/2006/main" name="12_Custom Design">
  <a:themeElements>
    <a:clrScheme name="CACUSS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0070C0"/>
      </a:accent1>
      <a:accent2>
        <a:srgbClr val="7030A0"/>
      </a:accent2>
      <a:accent3>
        <a:srgbClr val="00B050"/>
      </a:accent3>
      <a:accent4>
        <a:srgbClr val="ECE705"/>
      </a:accent4>
      <a:accent5>
        <a:srgbClr val="E95397"/>
      </a:accent5>
      <a:accent6>
        <a:srgbClr val="1AB39F"/>
      </a:accent6>
      <a:hlink>
        <a:srgbClr val="EB8803"/>
      </a:hlink>
      <a:folHlink>
        <a:srgbClr val="5F779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9.xml><?xml version="1.0" encoding="utf-8"?>
<a:theme xmlns:a="http://schemas.openxmlformats.org/drawingml/2006/main" name="13_Custom Design">
  <a:themeElements>
    <a:clrScheme name="CACUSS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0070C0"/>
      </a:accent1>
      <a:accent2>
        <a:srgbClr val="7030A0"/>
      </a:accent2>
      <a:accent3>
        <a:srgbClr val="00B050"/>
      </a:accent3>
      <a:accent4>
        <a:srgbClr val="ECE705"/>
      </a:accent4>
      <a:accent5>
        <a:srgbClr val="E95397"/>
      </a:accent5>
      <a:accent6>
        <a:srgbClr val="1AB39F"/>
      </a:accent6>
      <a:hlink>
        <a:srgbClr val="EB8803"/>
      </a:hlink>
      <a:folHlink>
        <a:srgbClr val="5F779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0.xml><?xml version="1.0" encoding="utf-8"?>
<a:theme xmlns:a="http://schemas.openxmlformats.org/drawingml/2006/main" name="3_Theme1">
  <a:themeElements>
    <a:clrScheme name="CACUSS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0070C0"/>
      </a:accent1>
      <a:accent2>
        <a:srgbClr val="7030A0"/>
      </a:accent2>
      <a:accent3>
        <a:srgbClr val="00B050"/>
      </a:accent3>
      <a:accent4>
        <a:srgbClr val="ECE705"/>
      </a:accent4>
      <a:accent5>
        <a:srgbClr val="E95397"/>
      </a:accent5>
      <a:accent6>
        <a:srgbClr val="1AB39F"/>
      </a:accent6>
      <a:hlink>
        <a:srgbClr val="EB8803"/>
      </a:hlink>
      <a:folHlink>
        <a:srgbClr val="5F7791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1.xml><?xml version="1.0" encoding="utf-8"?>
<a:theme xmlns:a="http://schemas.openxmlformats.org/drawingml/2006/main" name="14_Custom Design">
  <a:themeElements>
    <a:clrScheme name="CACUSS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0070C0"/>
      </a:accent1>
      <a:accent2>
        <a:srgbClr val="7030A0"/>
      </a:accent2>
      <a:accent3>
        <a:srgbClr val="00B050"/>
      </a:accent3>
      <a:accent4>
        <a:srgbClr val="ECE705"/>
      </a:accent4>
      <a:accent5>
        <a:srgbClr val="E95397"/>
      </a:accent5>
      <a:accent6>
        <a:srgbClr val="1AB39F"/>
      </a:accent6>
      <a:hlink>
        <a:srgbClr val="EB8803"/>
      </a:hlink>
      <a:folHlink>
        <a:srgbClr val="5F779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2.xml><?xml version="1.0" encoding="utf-8"?>
<a:theme xmlns:a="http://schemas.openxmlformats.org/drawingml/2006/main" name="15_Custom Design">
  <a:themeElements>
    <a:clrScheme name="CACUSS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0070C0"/>
      </a:accent1>
      <a:accent2>
        <a:srgbClr val="7030A0"/>
      </a:accent2>
      <a:accent3>
        <a:srgbClr val="00B050"/>
      </a:accent3>
      <a:accent4>
        <a:srgbClr val="ECE705"/>
      </a:accent4>
      <a:accent5>
        <a:srgbClr val="E95397"/>
      </a:accent5>
      <a:accent6>
        <a:srgbClr val="1AB39F"/>
      </a:accent6>
      <a:hlink>
        <a:srgbClr val="EB8803"/>
      </a:hlink>
      <a:folHlink>
        <a:srgbClr val="5F779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3.xml><?xml version="1.0" encoding="utf-8"?>
<a:theme xmlns:a="http://schemas.openxmlformats.org/drawingml/2006/main" name="1_M2 PowerPoint Theme">
  <a:themeElements>
    <a:clrScheme name="CACUSS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0070C0"/>
      </a:accent1>
      <a:accent2>
        <a:srgbClr val="7030A0"/>
      </a:accent2>
      <a:accent3>
        <a:srgbClr val="00B050"/>
      </a:accent3>
      <a:accent4>
        <a:srgbClr val="ECE705"/>
      </a:accent4>
      <a:accent5>
        <a:srgbClr val="E95397"/>
      </a:accent5>
      <a:accent6>
        <a:srgbClr val="1AB39F"/>
      </a:accent6>
      <a:hlink>
        <a:srgbClr val="EB8803"/>
      </a:hlink>
      <a:folHlink>
        <a:srgbClr val="5F7791"/>
      </a:folHlink>
    </a:clrScheme>
    <a:fontScheme name="Calibri">
      <a:maj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2 PowerPoint Theme" id="{2F68B041-E6F6-4DAE-89FB-F0A015A546E6}" vid="{81161BF4-E4B2-4AC0-896C-B789A4505B2F}"/>
    </a:ext>
  </a:extLst>
</a:theme>
</file>

<file path=ppt/theme/theme24.xml><?xml version="1.0" encoding="utf-8"?>
<a:theme xmlns:a="http://schemas.openxmlformats.org/drawingml/2006/main" name="16_Custom Design">
  <a:themeElements>
    <a:clrScheme name="CACUSS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0070C0"/>
      </a:accent1>
      <a:accent2>
        <a:srgbClr val="7030A0"/>
      </a:accent2>
      <a:accent3>
        <a:srgbClr val="00B050"/>
      </a:accent3>
      <a:accent4>
        <a:srgbClr val="ECE705"/>
      </a:accent4>
      <a:accent5>
        <a:srgbClr val="E95397"/>
      </a:accent5>
      <a:accent6>
        <a:srgbClr val="1AB39F"/>
      </a:accent6>
      <a:hlink>
        <a:srgbClr val="EB8803"/>
      </a:hlink>
      <a:folHlink>
        <a:srgbClr val="5F779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5.xml><?xml version="1.0" encoding="utf-8"?>
<a:theme xmlns:a="http://schemas.openxmlformats.org/drawingml/2006/main" name="17_Custom Design">
  <a:themeElements>
    <a:clrScheme name="CACUSS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0070C0"/>
      </a:accent1>
      <a:accent2>
        <a:srgbClr val="7030A0"/>
      </a:accent2>
      <a:accent3>
        <a:srgbClr val="00B050"/>
      </a:accent3>
      <a:accent4>
        <a:srgbClr val="ECE705"/>
      </a:accent4>
      <a:accent5>
        <a:srgbClr val="E95397"/>
      </a:accent5>
      <a:accent6>
        <a:srgbClr val="1AB39F"/>
      </a:accent6>
      <a:hlink>
        <a:srgbClr val="EB8803"/>
      </a:hlink>
      <a:folHlink>
        <a:srgbClr val="5F779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6.xml><?xml version="1.0" encoding="utf-8"?>
<a:theme xmlns:a="http://schemas.openxmlformats.org/drawingml/2006/main" name="4_Theme1">
  <a:themeElements>
    <a:clrScheme name="CACUSS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0070C0"/>
      </a:accent1>
      <a:accent2>
        <a:srgbClr val="7030A0"/>
      </a:accent2>
      <a:accent3>
        <a:srgbClr val="00B050"/>
      </a:accent3>
      <a:accent4>
        <a:srgbClr val="ECE705"/>
      </a:accent4>
      <a:accent5>
        <a:srgbClr val="E95397"/>
      </a:accent5>
      <a:accent6>
        <a:srgbClr val="1AB39F"/>
      </a:accent6>
      <a:hlink>
        <a:srgbClr val="EB8803"/>
      </a:hlink>
      <a:folHlink>
        <a:srgbClr val="5F7791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7.xml><?xml version="1.0" encoding="utf-8"?>
<a:theme xmlns:a="http://schemas.openxmlformats.org/drawingml/2006/main" name="18_Custom Design">
  <a:themeElements>
    <a:clrScheme name="CACUSS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0070C0"/>
      </a:accent1>
      <a:accent2>
        <a:srgbClr val="7030A0"/>
      </a:accent2>
      <a:accent3>
        <a:srgbClr val="00B050"/>
      </a:accent3>
      <a:accent4>
        <a:srgbClr val="ECE705"/>
      </a:accent4>
      <a:accent5>
        <a:srgbClr val="E95397"/>
      </a:accent5>
      <a:accent6>
        <a:srgbClr val="1AB39F"/>
      </a:accent6>
      <a:hlink>
        <a:srgbClr val="EB8803"/>
      </a:hlink>
      <a:folHlink>
        <a:srgbClr val="5F779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8.xml><?xml version="1.0" encoding="utf-8"?>
<a:theme xmlns:a="http://schemas.openxmlformats.org/drawingml/2006/main" name="19_Custom Design">
  <a:themeElements>
    <a:clrScheme name="CACUSS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0070C0"/>
      </a:accent1>
      <a:accent2>
        <a:srgbClr val="7030A0"/>
      </a:accent2>
      <a:accent3>
        <a:srgbClr val="00B050"/>
      </a:accent3>
      <a:accent4>
        <a:srgbClr val="ECE705"/>
      </a:accent4>
      <a:accent5>
        <a:srgbClr val="E95397"/>
      </a:accent5>
      <a:accent6>
        <a:srgbClr val="1AB39F"/>
      </a:accent6>
      <a:hlink>
        <a:srgbClr val="EB8803"/>
      </a:hlink>
      <a:folHlink>
        <a:srgbClr val="5F779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9.xml><?xml version="1.0" encoding="utf-8"?>
<a:theme xmlns:a="http://schemas.openxmlformats.org/drawingml/2006/main" name="Theme2 - june 2015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heme2 - june 2015" id="{09C74BB2-2D11-470C-8824-2C8A1D19AC87}" vid="{1C3304B9-5BCA-4DED-B61F-4E9C7B062ED3}"/>
    </a:ext>
  </a:extLst>
</a:theme>
</file>

<file path=ppt/theme/theme3.xml><?xml version="1.0" encoding="utf-8"?>
<a:theme xmlns:a="http://schemas.openxmlformats.org/drawingml/2006/main" name="2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0.xml><?xml version="1.0" encoding="utf-8"?>
<a:theme xmlns:a="http://schemas.openxmlformats.org/drawingml/2006/main" name="20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1.xml><?xml version="1.0" encoding="utf-8"?>
<a:theme xmlns:a="http://schemas.openxmlformats.org/drawingml/2006/main" name="21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2.xml><?xml version="1.0" encoding="utf-8"?>
<a:theme xmlns:a="http://schemas.openxmlformats.org/drawingml/2006/main" name="1_Theme2 - june 2015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heme2 - june 2015" id="{2F7E01B5-4CC5-4F2F-A755-111A5C262E56}" vid="{B1DE685B-2040-4550-B4FC-6CC1EC584D5A}"/>
    </a:ext>
  </a:extLst>
</a:theme>
</file>

<file path=ppt/theme/theme33.xml><?xml version="1.0" encoding="utf-8"?>
<a:theme xmlns:a="http://schemas.openxmlformats.org/drawingml/2006/main" name="22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4.xml><?xml version="1.0" encoding="utf-8"?>
<a:theme xmlns:a="http://schemas.openxmlformats.org/drawingml/2006/main" name="23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5.xml><?xml version="1.0" encoding="utf-8"?>
<a:theme xmlns:a="http://schemas.openxmlformats.org/drawingml/2006/main" name="2_Theme2 - june 2015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heme2 - june 2015" id="{2F7E01B5-4CC5-4F2F-A755-111A5C262E56}" vid="{B1DE685B-2040-4550-B4FC-6CC1EC584D5A}"/>
    </a:ext>
  </a:extLst>
</a:theme>
</file>

<file path=ppt/theme/theme36.xml><?xml version="1.0" encoding="utf-8"?>
<a:theme xmlns:a="http://schemas.openxmlformats.org/drawingml/2006/main" name="24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7.xml><?xml version="1.0" encoding="utf-8"?>
<a:theme xmlns:a="http://schemas.openxmlformats.org/drawingml/2006/main" name="25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8.xml><?xml version="1.0" encoding="utf-8"?>
<a:theme xmlns:a="http://schemas.openxmlformats.org/drawingml/2006/main" name="3_Theme2 - june 2015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heme2 - june 2015" id="{2F7E01B5-4CC5-4F2F-A755-111A5C262E56}" vid="{B1DE685B-2040-4550-B4FC-6CC1EC584D5A}"/>
    </a:ext>
  </a:extLst>
</a:theme>
</file>

<file path=ppt/theme/theme39.xml><?xml version="1.0" encoding="utf-8"?>
<a:theme xmlns:a="http://schemas.openxmlformats.org/drawingml/2006/main" name="26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3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0.xml><?xml version="1.0" encoding="utf-8"?>
<a:theme xmlns:a="http://schemas.openxmlformats.org/drawingml/2006/main" name="27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M2 Program Theme">
  <a:themeElements>
    <a:clrScheme name="Office 2007-20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alibri">
      <a:maj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2 Program Theme" id="{49232FC4-210F-4DEC-8F95-B7E95603A5B7}" vid="{E90B9ABC-4870-454C-8019-B738BE94056D}"/>
    </a:ext>
  </a:extLst>
</a:theme>
</file>

<file path=ppt/theme/theme6.xml><?xml version="1.0" encoding="utf-8"?>
<a:theme xmlns:a="http://schemas.openxmlformats.org/drawingml/2006/main" name="4_Custom Design">
  <a:themeElements>
    <a:clrScheme name="CACUSS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0070C0"/>
      </a:accent1>
      <a:accent2>
        <a:srgbClr val="7030A0"/>
      </a:accent2>
      <a:accent3>
        <a:srgbClr val="00B050"/>
      </a:accent3>
      <a:accent4>
        <a:srgbClr val="ECE705"/>
      </a:accent4>
      <a:accent5>
        <a:srgbClr val="E95397"/>
      </a:accent5>
      <a:accent6>
        <a:srgbClr val="1AB39F"/>
      </a:accent6>
      <a:hlink>
        <a:srgbClr val="EB8803"/>
      </a:hlink>
      <a:folHlink>
        <a:srgbClr val="5F779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5_Custom Design">
  <a:themeElements>
    <a:clrScheme name="CACUSS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0070C0"/>
      </a:accent1>
      <a:accent2>
        <a:srgbClr val="7030A0"/>
      </a:accent2>
      <a:accent3>
        <a:srgbClr val="00B050"/>
      </a:accent3>
      <a:accent4>
        <a:srgbClr val="ECE705"/>
      </a:accent4>
      <a:accent5>
        <a:srgbClr val="E95397"/>
      </a:accent5>
      <a:accent6>
        <a:srgbClr val="1AB39F"/>
      </a:accent6>
      <a:hlink>
        <a:srgbClr val="EB8803"/>
      </a:hlink>
      <a:folHlink>
        <a:srgbClr val="5F779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8.xml><?xml version="1.0" encoding="utf-8"?>
<a:theme xmlns:a="http://schemas.openxmlformats.org/drawingml/2006/main" name="1_Theme1">
  <a:themeElements>
    <a:clrScheme name="CACUSS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0070C0"/>
      </a:accent1>
      <a:accent2>
        <a:srgbClr val="7030A0"/>
      </a:accent2>
      <a:accent3>
        <a:srgbClr val="00B050"/>
      </a:accent3>
      <a:accent4>
        <a:srgbClr val="ECE705"/>
      </a:accent4>
      <a:accent5>
        <a:srgbClr val="E95397"/>
      </a:accent5>
      <a:accent6>
        <a:srgbClr val="1AB39F"/>
      </a:accent6>
      <a:hlink>
        <a:srgbClr val="EB8803"/>
      </a:hlink>
      <a:folHlink>
        <a:srgbClr val="5F7791"/>
      </a:folHlink>
    </a:clrScheme>
    <a:fontScheme name="Calibri">
      <a:maj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9.xml><?xml version="1.0" encoding="utf-8"?>
<a:theme xmlns:a="http://schemas.openxmlformats.org/drawingml/2006/main" name="6_Custom Design">
  <a:themeElements>
    <a:clrScheme name="CACUSS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0070C0"/>
      </a:accent1>
      <a:accent2>
        <a:srgbClr val="7030A0"/>
      </a:accent2>
      <a:accent3>
        <a:srgbClr val="00B050"/>
      </a:accent3>
      <a:accent4>
        <a:srgbClr val="ECE705"/>
      </a:accent4>
      <a:accent5>
        <a:srgbClr val="E95397"/>
      </a:accent5>
      <a:accent6>
        <a:srgbClr val="1AB39F"/>
      </a:accent6>
      <a:hlink>
        <a:srgbClr val="EB8803"/>
      </a:hlink>
      <a:folHlink>
        <a:srgbClr val="5F779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Theme1</Template>
  <TotalTime>2691</TotalTime>
  <Words>526</Words>
  <Application>Microsoft Office PowerPoint</Application>
  <PresentationFormat>On-screen Show (4:3)</PresentationFormat>
  <Paragraphs>159</Paragraphs>
  <Slides>15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40</vt:i4>
      </vt:variant>
      <vt:variant>
        <vt:lpstr>Slide Titles</vt:lpstr>
      </vt:variant>
      <vt:variant>
        <vt:i4>15</vt:i4>
      </vt:variant>
    </vt:vector>
  </HeadingPairs>
  <TitlesOfParts>
    <vt:vector size="60" baseType="lpstr">
      <vt:lpstr>Arial</vt:lpstr>
      <vt:lpstr>Calibri</vt:lpstr>
      <vt:lpstr>Courier New</vt:lpstr>
      <vt:lpstr>Times New Roman</vt:lpstr>
      <vt:lpstr>Wingdings</vt:lpstr>
      <vt:lpstr>1_Custom Design</vt:lpstr>
      <vt:lpstr>Custom Design</vt:lpstr>
      <vt:lpstr>2_Custom Design</vt:lpstr>
      <vt:lpstr>3_Custom Design</vt:lpstr>
      <vt:lpstr>M2 Program Theme</vt:lpstr>
      <vt:lpstr>4_Custom Design</vt:lpstr>
      <vt:lpstr>5_Custom Design</vt:lpstr>
      <vt:lpstr>1_Theme1</vt:lpstr>
      <vt:lpstr>6_Custom Design</vt:lpstr>
      <vt:lpstr>7_Custom Design</vt:lpstr>
      <vt:lpstr>M2 PowerPoint Theme</vt:lpstr>
      <vt:lpstr>8_Custom Design</vt:lpstr>
      <vt:lpstr>9_Custom Design</vt:lpstr>
      <vt:lpstr>2_Theme1</vt:lpstr>
      <vt:lpstr>10_Custom Design</vt:lpstr>
      <vt:lpstr>11_Custom Design</vt:lpstr>
      <vt:lpstr>1_M2 Program Theme</vt:lpstr>
      <vt:lpstr>12_Custom Design</vt:lpstr>
      <vt:lpstr>13_Custom Design</vt:lpstr>
      <vt:lpstr>3_Theme1</vt:lpstr>
      <vt:lpstr>14_Custom Design</vt:lpstr>
      <vt:lpstr>15_Custom Design</vt:lpstr>
      <vt:lpstr>1_M2 PowerPoint Theme</vt:lpstr>
      <vt:lpstr>16_Custom Design</vt:lpstr>
      <vt:lpstr>17_Custom Design</vt:lpstr>
      <vt:lpstr>4_Theme1</vt:lpstr>
      <vt:lpstr>18_Custom Design</vt:lpstr>
      <vt:lpstr>19_Custom Design</vt:lpstr>
      <vt:lpstr>Theme2 - june 2015</vt:lpstr>
      <vt:lpstr>20_Custom Design</vt:lpstr>
      <vt:lpstr>21_Custom Design</vt:lpstr>
      <vt:lpstr>1_Theme2 - june 2015</vt:lpstr>
      <vt:lpstr>22_Custom Design</vt:lpstr>
      <vt:lpstr>23_Custom Design</vt:lpstr>
      <vt:lpstr>2_Theme2 - june 2015</vt:lpstr>
      <vt:lpstr>24_Custom Design</vt:lpstr>
      <vt:lpstr>25_Custom Design</vt:lpstr>
      <vt:lpstr>3_Theme2 - june 2015</vt:lpstr>
      <vt:lpstr>26_Custom Design</vt:lpstr>
      <vt:lpstr>27_Custom Design</vt:lpstr>
      <vt:lpstr>Responding to a crisis</vt:lpstr>
      <vt:lpstr>Crisis Defined</vt:lpstr>
      <vt:lpstr>Signs of a Crisis</vt:lpstr>
      <vt:lpstr>Crisis Process</vt:lpstr>
      <vt:lpstr>Crisis Outcomes</vt:lpstr>
      <vt:lpstr>Crisis Components</vt:lpstr>
      <vt:lpstr>What Mentors Are Working On</vt:lpstr>
      <vt:lpstr>Peer Mentor Strategies</vt:lpstr>
      <vt:lpstr>Crisis Continuum</vt:lpstr>
      <vt:lpstr>A Peer Mentor’s Role On a Continuum</vt:lpstr>
      <vt:lpstr>Program Crisis Response Policy</vt:lpstr>
      <vt:lpstr>Activity: Crisis Case Scenarios</vt:lpstr>
      <vt:lpstr>Know Your Limits, Respect Your Limits</vt:lpstr>
      <vt:lpstr>Protect Your Mental Health – Maintain Personal Boundaries</vt:lpstr>
      <vt:lpstr>How Peer Mentors Can Help</vt:lpstr>
    </vt:vector>
  </TitlesOfParts>
  <Company>Toshiba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Responding to a crisis</dc:title>
  <dc:creator>Mira Dineen</dc:creator>
  <cp:lastModifiedBy>Pamela Daw</cp:lastModifiedBy>
  <cp:revision>25</cp:revision>
  <dcterms:created xsi:type="dcterms:W3CDTF">2015-05-08T03:32:40Z</dcterms:created>
  <dcterms:modified xsi:type="dcterms:W3CDTF">2016-07-15T01:56:16Z</dcterms:modified>
</cp:coreProperties>
</file>