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Masters/slideMaster27.xml" ContentType="application/vnd.openxmlformats-officedocument.presentationml.slideMaster+xml"/>
  <Override PartName="/ppt/slideMasters/slideMaster28.xml" ContentType="application/vnd.openxmlformats-officedocument.presentationml.slideMaster+xml"/>
  <Override PartName="/ppt/slideMasters/slideMaster29.xml" ContentType="application/vnd.openxmlformats-officedocument.presentationml.slideMaster+xml"/>
  <Override PartName="/ppt/slideMasters/slideMaster30.xml" ContentType="application/vnd.openxmlformats-officedocument.presentationml.slideMaster+xml"/>
  <Override PartName="/ppt/slideMasters/slideMaster31.xml" ContentType="application/vnd.openxmlformats-officedocument.presentationml.slideMaster+xml"/>
  <Override PartName="/ppt/slideMasters/slideMaster32.xml" ContentType="application/vnd.openxmlformats-officedocument.presentationml.slideMaster+xml"/>
  <Override PartName="/ppt/slideMasters/slideMaster33.xml" ContentType="application/vnd.openxmlformats-officedocument.presentationml.slideMaster+xml"/>
  <Override PartName="/ppt/slideMasters/slideMaster34.xml" ContentType="application/vnd.openxmlformats-officedocument.presentationml.slideMaster+xml"/>
  <Override PartName="/ppt/slideMasters/slideMaster35.xml" ContentType="application/vnd.openxmlformats-officedocument.presentationml.slideMaster+xml"/>
  <Override PartName="/ppt/slideMasters/slideMaster36.xml" ContentType="application/vnd.openxmlformats-officedocument.presentationml.slideMaster+xml"/>
  <Override PartName="/ppt/slideMasters/slideMaster37.xml" ContentType="application/vnd.openxmlformats-officedocument.presentationml.slideMaster+xml"/>
  <Override PartName="/ppt/slideMasters/slideMaster38.xml" ContentType="application/vnd.openxmlformats-officedocument.presentationml.slideMaster+xml"/>
  <Override PartName="/ppt/slideMasters/slideMaster39.xml" ContentType="application/vnd.openxmlformats-officedocument.presentationml.slideMaster+xml"/>
  <Override PartName="/ppt/slideMasters/slideMaster4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7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8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theme/theme9.xml" ContentType="application/vnd.openxmlformats-officedocument.theme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10.xml" ContentType="application/vnd.openxmlformats-officedocument.theme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theme/theme11.xml" ContentType="application/vnd.openxmlformats-officedocument.theme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theme/theme12.xml" ContentType="application/vnd.openxmlformats-officedocument.theme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theme/theme13.xml" ContentType="application/vnd.openxmlformats-officedocument.theme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theme/theme14.xml" ContentType="application/vnd.openxmlformats-officedocument.theme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theme/theme15.xml" ContentType="application/vnd.openxmlformats-officedocument.theme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theme/theme16.xml" ContentType="application/vnd.openxmlformats-officedocument.theme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theme/theme17.xml" ContentType="application/vnd.openxmlformats-officedocument.theme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theme/theme18.xml" ContentType="application/vnd.openxmlformats-officedocument.theme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theme/theme19.xml" ContentType="application/vnd.openxmlformats-officedocument.theme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theme/theme20.xml" ContentType="application/vnd.openxmlformats-officedocument.theme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theme/theme21.xml" ContentType="application/vnd.openxmlformats-officedocument.theme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slideLayouts/slideLayout249.xml" ContentType="application/vnd.openxmlformats-officedocument.presentationml.slideLayout+xml"/>
  <Override PartName="/ppt/slideLayouts/slideLayout250.xml" ContentType="application/vnd.openxmlformats-officedocument.presentationml.slideLayout+xml"/>
  <Override PartName="/ppt/theme/theme22.xml" ContentType="application/vnd.openxmlformats-officedocument.theme+xml"/>
  <Override PartName="/ppt/slideLayouts/slideLayout251.xml" ContentType="application/vnd.openxmlformats-officedocument.presentationml.slideLayout+xml"/>
  <Override PartName="/ppt/slideLayouts/slideLayout252.xml" ContentType="application/vnd.openxmlformats-officedocument.presentationml.slideLayout+xml"/>
  <Override PartName="/ppt/slideLayouts/slideLayout253.xml" ContentType="application/vnd.openxmlformats-officedocument.presentationml.slideLayout+xml"/>
  <Override PartName="/ppt/slideLayouts/slideLayout254.xml" ContentType="application/vnd.openxmlformats-officedocument.presentationml.slideLayout+xml"/>
  <Override PartName="/ppt/slideLayouts/slideLayout255.xml" ContentType="application/vnd.openxmlformats-officedocument.presentationml.slideLayout+xml"/>
  <Override PartName="/ppt/slideLayouts/slideLayout256.xml" ContentType="application/vnd.openxmlformats-officedocument.presentationml.slideLayout+xml"/>
  <Override PartName="/ppt/slideLayouts/slideLayout257.xml" ContentType="application/vnd.openxmlformats-officedocument.presentationml.slideLayout+xml"/>
  <Override PartName="/ppt/slideLayouts/slideLayout258.xml" ContentType="application/vnd.openxmlformats-officedocument.presentationml.slideLayout+xml"/>
  <Override PartName="/ppt/slideLayouts/slideLayout259.xml" ContentType="application/vnd.openxmlformats-officedocument.presentationml.slideLayout+xml"/>
  <Override PartName="/ppt/slideLayouts/slideLayout260.xml" ContentType="application/vnd.openxmlformats-officedocument.presentationml.slideLayout+xml"/>
  <Override PartName="/ppt/slideLayouts/slideLayout261.xml" ContentType="application/vnd.openxmlformats-officedocument.presentationml.slideLayout+xml"/>
  <Override PartName="/ppt/theme/theme23.xml" ContentType="application/vnd.openxmlformats-officedocument.theme+xml"/>
  <Override PartName="/ppt/slideLayouts/slideLayout262.xml" ContentType="application/vnd.openxmlformats-officedocument.presentationml.slideLayout+xml"/>
  <Override PartName="/ppt/slideLayouts/slideLayout263.xml" ContentType="application/vnd.openxmlformats-officedocument.presentationml.slideLayout+xml"/>
  <Override PartName="/ppt/slideLayouts/slideLayout264.xml" ContentType="application/vnd.openxmlformats-officedocument.presentationml.slideLayout+xml"/>
  <Override PartName="/ppt/slideLayouts/slideLayout265.xml" ContentType="application/vnd.openxmlformats-officedocument.presentationml.slideLayout+xml"/>
  <Override PartName="/ppt/slideLayouts/slideLayout266.xml" ContentType="application/vnd.openxmlformats-officedocument.presentationml.slideLayout+xml"/>
  <Override PartName="/ppt/slideLayouts/slideLayout267.xml" ContentType="application/vnd.openxmlformats-officedocument.presentationml.slideLayout+xml"/>
  <Override PartName="/ppt/slideLayouts/slideLayout268.xml" ContentType="application/vnd.openxmlformats-officedocument.presentationml.slideLayout+xml"/>
  <Override PartName="/ppt/slideLayouts/slideLayout269.xml" ContentType="application/vnd.openxmlformats-officedocument.presentationml.slideLayout+xml"/>
  <Override PartName="/ppt/slideLayouts/slideLayout270.xml" ContentType="application/vnd.openxmlformats-officedocument.presentationml.slideLayout+xml"/>
  <Override PartName="/ppt/slideLayouts/slideLayout271.xml" ContentType="application/vnd.openxmlformats-officedocument.presentationml.slideLayout+xml"/>
  <Override PartName="/ppt/slideLayouts/slideLayout272.xml" ContentType="application/vnd.openxmlformats-officedocument.presentationml.slideLayout+xml"/>
  <Override PartName="/ppt/slideLayouts/slideLayout273.xml" ContentType="application/vnd.openxmlformats-officedocument.presentationml.slideLayout+xml"/>
  <Override PartName="/ppt/theme/theme24.xml" ContentType="application/vnd.openxmlformats-officedocument.theme+xml"/>
  <Override PartName="/ppt/slideLayouts/slideLayout274.xml" ContentType="application/vnd.openxmlformats-officedocument.presentationml.slideLayout+xml"/>
  <Override PartName="/ppt/slideLayouts/slideLayout275.xml" ContentType="application/vnd.openxmlformats-officedocument.presentationml.slideLayout+xml"/>
  <Override PartName="/ppt/slideLayouts/slideLayout276.xml" ContentType="application/vnd.openxmlformats-officedocument.presentationml.slideLayout+xml"/>
  <Override PartName="/ppt/slideLayouts/slideLayout277.xml" ContentType="application/vnd.openxmlformats-officedocument.presentationml.slideLayout+xml"/>
  <Override PartName="/ppt/slideLayouts/slideLayout278.xml" ContentType="application/vnd.openxmlformats-officedocument.presentationml.slideLayout+xml"/>
  <Override PartName="/ppt/slideLayouts/slideLayout279.xml" ContentType="application/vnd.openxmlformats-officedocument.presentationml.slideLayout+xml"/>
  <Override PartName="/ppt/slideLayouts/slideLayout280.xml" ContentType="application/vnd.openxmlformats-officedocument.presentationml.slideLayout+xml"/>
  <Override PartName="/ppt/slideLayouts/slideLayout281.xml" ContentType="application/vnd.openxmlformats-officedocument.presentationml.slideLayout+xml"/>
  <Override PartName="/ppt/slideLayouts/slideLayout282.xml" ContentType="application/vnd.openxmlformats-officedocument.presentationml.slideLayout+xml"/>
  <Override PartName="/ppt/slideLayouts/slideLayout283.xml" ContentType="application/vnd.openxmlformats-officedocument.presentationml.slideLayout+xml"/>
  <Override PartName="/ppt/slideLayouts/slideLayout284.xml" ContentType="application/vnd.openxmlformats-officedocument.presentationml.slideLayout+xml"/>
  <Override PartName="/ppt/theme/theme25.xml" ContentType="application/vnd.openxmlformats-officedocument.theme+xml"/>
  <Override PartName="/ppt/slideLayouts/slideLayout285.xml" ContentType="application/vnd.openxmlformats-officedocument.presentationml.slideLayout+xml"/>
  <Override PartName="/ppt/slideLayouts/slideLayout286.xml" ContentType="application/vnd.openxmlformats-officedocument.presentationml.slideLayout+xml"/>
  <Override PartName="/ppt/slideLayouts/slideLayout287.xml" ContentType="application/vnd.openxmlformats-officedocument.presentationml.slideLayout+xml"/>
  <Override PartName="/ppt/slideLayouts/slideLayout288.xml" ContentType="application/vnd.openxmlformats-officedocument.presentationml.slideLayout+xml"/>
  <Override PartName="/ppt/slideLayouts/slideLayout289.xml" ContentType="application/vnd.openxmlformats-officedocument.presentationml.slideLayout+xml"/>
  <Override PartName="/ppt/slideLayouts/slideLayout290.xml" ContentType="application/vnd.openxmlformats-officedocument.presentationml.slideLayout+xml"/>
  <Override PartName="/ppt/slideLayouts/slideLayout291.xml" ContentType="application/vnd.openxmlformats-officedocument.presentationml.slideLayout+xml"/>
  <Override PartName="/ppt/slideLayouts/slideLayout292.xml" ContentType="application/vnd.openxmlformats-officedocument.presentationml.slideLayout+xml"/>
  <Override PartName="/ppt/slideLayouts/slideLayout293.xml" ContentType="application/vnd.openxmlformats-officedocument.presentationml.slideLayout+xml"/>
  <Override PartName="/ppt/slideLayouts/slideLayout294.xml" ContentType="application/vnd.openxmlformats-officedocument.presentationml.slideLayout+xml"/>
  <Override PartName="/ppt/slideLayouts/slideLayout295.xml" ContentType="application/vnd.openxmlformats-officedocument.presentationml.slideLayout+xml"/>
  <Override PartName="/ppt/theme/theme26.xml" ContentType="application/vnd.openxmlformats-officedocument.theme+xml"/>
  <Override PartName="/ppt/slideLayouts/slideLayout296.xml" ContentType="application/vnd.openxmlformats-officedocument.presentationml.slideLayout+xml"/>
  <Override PartName="/ppt/slideLayouts/slideLayout297.xml" ContentType="application/vnd.openxmlformats-officedocument.presentationml.slideLayout+xml"/>
  <Override PartName="/ppt/slideLayouts/slideLayout298.xml" ContentType="application/vnd.openxmlformats-officedocument.presentationml.slideLayout+xml"/>
  <Override PartName="/ppt/slideLayouts/slideLayout299.xml" ContentType="application/vnd.openxmlformats-officedocument.presentationml.slideLayout+xml"/>
  <Override PartName="/ppt/slideLayouts/slideLayout300.xml" ContentType="application/vnd.openxmlformats-officedocument.presentationml.slideLayout+xml"/>
  <Override PartName="/ppt/slideLayouts/slideLayout301.xml" ContentType="application/vnd.openxmlformats-officedocument.presentationml.slideLayout+xml"/>
  <Override PartName="/ppt/slideLayouts/slideLayout302.xml" ContentType="application/vnd.openxmlformats-officedocument.presentationml.slideLayout+xml"/>
  <Override PartName="/ppt/slideLayouts/slideLayout303.xml" ContentType="application/vnd.openxmlformats-officedocument.presentationml.slideLayout+xml"/>
  <Override PartName="/ppt/slideLayouts/slideLayout304.xml" ContentType="application/vnd.openxmlformats-officedocument.presentationml.slideLayout+xml"/>
  <Override PartName="/ppt/slideLayouts/slideLayout305.xml" ContentType="application/vnd.openxmlformats-officedocument.presentationml.slideLayout+xml"/>
  <Override PartName="/ppt/slideLayouts/slideLayout306.xml" ContentType="application/vnd.openxmlformats-officedocument.presentationml.slideLayout+xml"/>
  <Override PartName="/ppt/slideLayouts/slideLayout307.xml" ContentType="application/vnd.openxmlformats-officedocument.presentationml.slideLayout+xml"/>
  <Override PartName="/ppt/theme/theme27.xml" ContentType="application/vnd.openxmlformats-officedocument.theme+xml"/>
  <Override PartName="/ppt/slideLayouts/slideLayout308.xml" ContentType="application/vnd.openxmlformats-officedocument.presentationml.slideLayout+xml"/>
  <Override PartName="/ppt/slideLayouts/slideLayout309.xml" ContentType="application/vnd.openxmlformats-officedocument.presentationml.slideLayout+xml"/>
  <Override PartName="/ppt/slideLayouts/slideLayout310.xml" ContentType="application/vnd.openxmlformats-officedocument.presentationml.slideLayout+xml"/>
  <Override PartName="/ppt/slideLayouts/slideLayout311.xml" ContentType="application/vnd.openxmlformats-officedocument.presentationml.slideLayout+xml"/>
  <Override PartName="/ppt/slideLayouts/slideLayout312.xml" ContentType="application/vnd.openxmlformats-officedocument.presentationml.slideLayout+xml"/>
  <Override PartName="/ppt/slideLayouts/slideLayout313.xml" ContentType="application/vnd.openxmlformats-officedocument.presentationml.slideLayout+xml"/>
  <Override PartName="/ppt/slideLayouts/slideLayout314.xml" ContentType="application/vnd.openxmlformats-officedocument.presentationml.slideLayout+xml"/>
  <Override PartName="/ppt/slideLayouts/slideLayout315.xml" ContentType="application/vnd.openxmlformats-officedocument.presentationml.slideLayout+xml"/>
  <Override PartName="/ppt/slideLayouts/slideLayout316.xml" ContentType="application/vnd.openxmlformats-officedocument.presentationml.slideLayout+xml"/>
  <Override PartName="/ppt/slideLayouts/slideLayout317.xml" ContentType="application/vnd.openxmlformats-officedocument.presentationml.slideLayout+xml"/>
  <Override PartName="/ppt/slideLayouts/slideLayout318.xml" ContentType="application/vnd.openxmlformats-officedocument.presentationml.slideLayout+xml"/>
  <Override PartName="/ppt/theme/theme28.xml" ContentType="application/vnd.openxmlformats-officedocument.theme+xml"/>
  <Override PartName="/ppt/slideLayouts/slideLayout319.xml" ContentType="application/vnd.openxmlformats-officedocument.presentationml.slideLayout+xml"/>
  <Override PartName="/ppt/slideLayouts/slideLayout320.xml" ContentType="application/vnd.openxmlformats-officedocument.presentationml.slideLayout+xml"/>
  <Override PartName="/ppt/slideLayouts/slideLayout321.xml" ContentType="application/vnd.openxmlformats-officedocument.presentationml.slideLayout+xml"/>
  <Override PartName="/ppt/slideLayouts/slideLayout322.xml" ContentType="application/vnd.openxmlformats-officedocument.presentationml.slideLayout+xml"/>
  <Override PartName="/ppt/slideLayouts/slideLayout323.xml" ContentType="application/vnd.openxmlformats-officedocument.presentationml.slideLayout+xml"/>
  <Override PartName="/ppt/slideLayouts/slideLayout324.xml" ContentType="application/vnd.openxmlformats-officedocument.presentationml.slideLayout+xml"/>
  <Override PartName="/ppt/slideLayouts/slideLayout325.xml" ContentType="application/vnd.openxmlformats-officedocument.presentationml.slideLayout+xml"/>
  <Override PartName="/ppt/slideLayouts/slideLayout326.xml" ContentType="application/vnd.openxmlformats-officedocument.presentationml.slideLayout+xml"/>
  <Override PartName="/ppt/slideLayouts/slideLayout327.xml" ContentType="application/vnd.openxmlformats-officedocument.presentationml.slideLayout+xml"/>
  <Override PartName="/ppt/slideLayouts/slideLayout328.xml" ContentType="application/vnd.openxmlformats-officedocument.presentationml.slideLayout+xml"/>
  <Override PartName="/ppt/slideLayouts/slideLayout329.xml" ContentType="application/vnd.openxmlformats-officedocument.presentationml.slideLayout+xml"/>
  <Override PartName="/ppt/theme/theme29.xml" ContentType="application/vnd.openxmlformats-officedocument.theme+xml"/>
  <Override PartName="/ppt/slideLayouts/slideLayout330.xml" ContentType="application/vnd.openxmlformats-officedocument.presentationml.slideLayout+xml"/>
  <Override PartName="/ppt/slideLayouts/slideLayout331.xml" ContentType="application/vnd.openxmlformats-officedocument.presentationml.slideLayout+xml"/>
  <Override PartName="/ppt/slideLayouts/slideLayout332.xml" ContentType="application/vnd.openxmlformats-officedocument.presentationml.slideLayout+xml"/>
  <Override PartName="/ppt/slideLayouts/slideLayout333.xml" ContentType="application/vnd.openxmlformats-officedocument.presentationml.slideLayout+xml"/>
  <Override PartName="/ppt/slideLayouts/slideLayout334.xml" ContentType="application/vnd.openxmlformats-officedocument.presentationml.slideLayout+xml"/>
  <Override PartName="/ppt/slideLayouts/slideLayout335.xml" ContentType="application/vnd.openxmlformats-officedocument.presentationml.slideLayout+xml"/>
  <Override PartName="/ppt/slideLayouts/slideLayout336.xml" ContentType="application/vnd.openxmlformats-officedocument.presentationml.slideLayout+xml"/>
  <Override PartName="/ppt/slideLayouts/slideLayout337.xml" ContentType="application/vnd.openxmlformats-officedocument.presentationml.slideLayout+xml"/>
  <Override PartName="/ppt/slideLayouts/slideLayout338.xml" ContentType="application/vnd.openxmlformats-officedocument.presentationml.slideLayout+xml"/>
  <Override PartName="/ppt/slideLayouts/slideLayout339.xml" ContentType="application/vnd.openxmlformats-officedocument.presentationml.slideLayout+xml"/>
  <Override PartName="/ppt/slideLayouts/slideLayout340.xml" ContentType="application/vnd.openxmlformats-officedocument.presentationml.slideLayout+xml"/>
  <Override PartName="/ppt/slideLayouts/slideLayout341.xml" ContentType="application/vnd.openxmlformats-officedocument.presentationml.slideLayout+xml"/>
  <Override PartName="/ppt/theme/theme30.xml" ContentType="application/vnd.openxmlformats-officedocument.theme+xml"/>
  <Override PartName="/ppt/slideLayouts/slideLayout342.xml" ContentType="application/vnd.openxmlformats-officedocument.presentationml.slideLayout+xml"/>
  <Override PartName="/ppt/slideLayouts/slideLayout343.xml" ContentType="application/vnd.openxmlformats-officedocument.presentationml.slideLayout+xml"/>
  <Override PartName="/ppt/slideLayouts/slideLayout344.xml" ContentType="application/vnd.openxmlformats-officedocument.presentationml.slideLayout+xml"/>
  <Override PartName="/ppt/slideLayouts/slideLayout345.xml" ContentType="application/vnd.openxmlformats-officedocument.presentationml.slideLayout+xml"/>
  <Override PartName="/ppt/slideLayouts/slideLayout346.xml" ContentType="application/vnd.openxmlformats-officedocument.presentationml.slideLayout+xml"/>
  <Override PartName="/ppt/slideLayouts/slideLayout347.xml" ContentType="application/vnd.openxmlformats-officedocument.presentationml.slideLayout+xml"/>
  <Override PartName="/ppt/slideLayouts/slideLayout348.xml" ContentType="application/vnd.openxmlformats-officedocument.presentationml.slideLayout+xml"/>
  <Override PartName="/ppt/slideLayouts/slideLayout349.xml" ContentType="application/vnd.openxmlformats-officedocument.presentationml.slideLayout+xml"/>
  <Override PartName="/ppt/slideLayouts/slideLayout350.xml" ContentType="application/vnd.openxmlformats-officedocument.presentationml.slideLayout+xml"/>
  <Override PartName="/ppt/slideLayouts/slideLayout351.xml" ContentType="application/vnd.openxmlformats-officedocument.presentationml.slideLayout+xml"/>
  <Override PartName="/ppt/slideLayouts/slideLayout352.xml" ContentType="application/vnd.openxmlformats-officedocument.presentationml.slideLayout+xml"/>
  <Override PartName="/ppt/theme/theme31.xml" ContentType="application/vnd.openxmlformats-officedocument.theme+xml"/>
  <Override PartName="/ppt/slideLayouts/slideLayout353.xml" ContentType="application/vnd.openxmlformats-officedocument.presentationml.slideLayout+xml"/>
  <Override PartName="/ppt/slideLayouts/slideLayout354.xml" ContentType="application/vnd.openxmlformats-officedocument.presentationml.slideLayout+xml"/>
  <Override PartName="/ppt/slideLayouts/slideLayout355.xml" ContentType="application/vnd.openxmlformats-officedocument.presentationml.slideLayout+xml"/>
  <Override PartName="/ppt/slideLayouts/slideLayout356.xml" ContentType="application/vnd.openxmlformats-officedocument.presentationml.slideLayout+xml"/>
  <Override PartName="/ppt/slideLayouts/slideLayout357.xml" ContentType="application/vnd.openxmlformats-officedocument.presentationml.slideLayout+xml"/>
  <Override PartName="/ppt/slideLayouts/slideLayout358.xml" ContentType="application/vnd.openxmlformats-officedocument.presentationml.slideLayout+xml"/>
  <Override PartName="/ppt/slideLayouts/slideLayout359.xml" ContentType="application/vnd.openxmlformats-officedocument.presentationml.slideLayout+xml"/>
  <Override PartName="/ppt/slideLayouts/slideLayout360.xml" ContentType="application/vnd.openxmlformats-officedocument.presentationml.slideLayout+xml"/>
  <Override PartName="/ppt/slideLayouts/slideLayout361.xml" ContentType="application/vnd.openxmlformats-officedocument.presentationml.slideLayout+xml"/>
  <Override PartName="/ppt/slideLayouts/slideLayout362.xml" ContentType="application/vnd.openxmlformats-officedocument.presentationml.slideLayout+xml"/>
  <Override PartName="/ppt/slideLayouts/slideLayout363.xml" ContentType="application/vnd.openxmlformats-officedocument.presentationml.slideLayout+xml"/>
  <Override PartName="/ppt/theme/theme32.xml" ContentType="application/vnd.openxmlformats-officedocument.theme+xml"/>
  <Override PartName="/ppt/slideLayouts/slideLayout364.xml" ContentType="application/vnd.openxmlformats-officedocument.presentationml.slideLayout+xml"/>
  <Override PartName="/ppt/slideLayouts/slideLayout365.xml" ContentType="application/vnd.openxmlformats-officedocument.presentationml.slideLayout+xml"/>
  <Override PartName="/ppt/slideLayouts/slideLayout366.xml" ContentType="application/vnd.openxmlformats-officedocument.presentationml.slideLayout+xml"/>
  <Override PartName="/ppt/slideLayouts/slideLayout367.xml" ContentType="application/vnd.openxmlformats-officedocument.presentationml.slideLayout+xml"/>
  <Override PartName="/ppt/slideLayouts/slideLayout368.xml" ContentType="application/vnd.openxmlformats-officedocument.presentationml.slideLayout+xml"/>
  <Override PartName="/ppt/slideLayouts/slideLayout369.xml" ContentType="application/vnd.openxmlformats-officedocument.presentationml.slideLayout+xml"/>
  <Override PartName="/ppt/slideLayouts/slideLayout370.xml" ContentType="application/vnd.openxmlformats-officedocument.presentationml.slideLayout+xml"/>
  <Override PartName="/ppt/slideLayouts/slideLayout371.xml" ContentType="application/vnd.openxmlformats-officedocument.presentationml.slideLayout+xml"/>
  <Override PartName="/ppt/slideLayouts/slideLayout372.xml" ContentType="application/vnd.openxmlformats-officedocument.presentationml.slideLayout+xml"/>
  <Override PartName="/ppt/slideLayouts/slideLayout373.xml" ContentType="application/vnd.openxmlformats-officedocument.presentationml.slideLayout+xml"/>
  <Override PartName="/ppt/slideLayouts/slideLayout374.xml" ContentType="application/vnd.openxmlformats-officedocument.presentationml.slideLayout+xml"/>
  <Override PartName="/ppt/slideLayouts/slideLayout375.xml" ContentType="application/vnd.openxmlformats-officedocument.presentationml.slideLayout+xml"/>
  <Override PartName="/ppt/theme/theme33.xml" ContentType="application/vnd.openxmlformats-officedocument.theme+xml"/>
  <Override PartName="/ppt/slideLayouts/slideLayout376.xml" ContentType="application/vnd.openxmlformats-officedocument.presentationml.slideLayout+xml"/>
  <Override PartName="/ppt/slideLayouts/slideLayout377.xml" ContentType="application/vnd.openxmlformats-officedocument.presentationml.slideLayout+xml"/>
  <Override PartName="/ppt/slideLayouts/slideLayout378.xml" ContentType="application/vnd.openxmlformats-officedocument.presentationml.slideLayout+xml"/>
  <Override PartName="/ppt/slideLayouts/slideLayout379.xml" ContentType="application/vnd.openxmlformats-officedocument.presentationml.slideLayout+xml"/>
  <Override PartName="/ppt/slideLayouts/slideLayout380.xml" ContentType="application/vnd.openxmlformats-officedocument.presentationml.slideLayout+xml"/>
  <Override PartName="/ppt/slideLayouts/slideLayout381.xml" ContentType="application/vnd.openxmlformats-officedocument.presentationml.slideLayout+xml"/>
  <Override PartName="/ppt/slideLayouts/slideLayout382.xml" ContentType="application/vnd.openxmlformats-officedocument.presentationml.slideLayout+xml"/>
  <Override PartName="/ppt/slideLayouts/slideLayout383.xml" ContentType="application/vnd.openxmlformats-officedocument.presentationml.slideLayout+xml"/>
  <Override PartName="/ppt/slideLayouts/slideLayout384.xml" ContentType="application/vnd.openxmlformats-officedocument.presentationml.slideLayout+xml"/>
  <Override PartName="/ppt/slideLayouts/slideLayout385.xml" ContentType="application/vnd.openxmlformats-officedocument.presentationml.slideLayout+xml"/>
  <Override PartName="/ppt/slideLayouts/slideLayout386.xml" ContentType="application/vnd.openxmlformats-officedocument.presentationml.slideLayout+xml"/>
  <Override PartName="/ppt/theme/theme34.xml" ContentType="application/vnd.openxmlformats-officedocument.theme+xml"/>
  <Override PartName="/ppt/slideLayouts/slideLayout387.xml" ContentType="application/vnd.openxmlformats-officedocument.presentationml.slideLayout+xml"/>
  <Override PartName="/ppt/slideLayouts/slideLayout388.xml" ContentType="application/vnd.openxmlformats-officedocument.presentationml.slideLayout+xml"/>
  <Override PartName="/ppt/slideLayouts/slideLayout389.xml" ContentType="application/vnd.openxmlformats-officedocument.presentationml.slideLayout+xml"/>
  <Override PartName="/ppt/slideLayouts/slideLayout390.xml" ContentType="application/vnd.openxmlformats-officedocument.presentationml.slideLayout+xml"/>
  <Override PartName="/ppt/slideLayouts/slideLayout391.xml" ContentType="application/vnd.openxmlformats-officedocument.presentationml.slideLayout+xml"/>
  <Override PartName="/ppt/slideLayouts/slideLayout392.xml" ContentType="application/vnd.openxmlformats-officedocument.presentationml.slideLayout+xml"/>
  <Override PartName="/ppt/slideLayouts/slideLayout393.xml" ContentType="application/vnd.openxmlformats-officedocument.presentationml.slideLayout+xml"/>
  <Override PartName="/ppt/slideLayouts/slideLayout394.xml" ContentType="application/vnd.openxmlformats-officedocument.presentationml.slideLayout+xml"/>
  <Override PartName="/ppt/slideLayouts/slideLayout395.xml" ContentType="application/vnd.openxmlformats-officedocument.presentationml.slideLayout+xml"/>
  <Override PartName="/ppt/slideLayouts/slideLayout396.xml" ContentType="application/vnd.openxmlformats-officedocument.presentationml.slideLayout+xml"/>
  <Override PartName="/ppt/slideLayouts/slideLayout397.xml" ContentType="application/vnd.openxmlformats-officedocument.presentationml.slideLayout+xml"/>
  <Override PartName="/ppt/theme/theme35.xml" ContentType="application/vnd.openxmlformats-officedocument.theme+xml"/>
  <Override PartName="/ppt/slideLayouts/slideLayout398.xml" ContentType="application/vnd.openxmlformats-officedocument.presentationml.slideLayout+xml"/>
  <Override PartName="/ppt/slideLayouts/slideLayout399.xml" ContentType="application/vnd.openxmlformats-officedocument.presentationml.slideLayout+xml"/>
  <Override PartName="/ppt/slideLayouts/slideLayout400.xml" ContentType="application/vnd.openxmlformats-officedocument.presentationml.slideLayout+xml"/>
  <Override PartName="/ppt/slideLayouts/slideLayout401.xml" ContentType="application/vnd.openxmlformats-officedocument.presentationml.slideLayout+xml"/>
  <Override PartName="/ppt/slideLayouts/slideLayout402.xml" ContentType="application/vnd.openxmlformats-officedocument.presentationml.slideLayout+xml"/>
  <Override PartName="/ppt/slideLayouts/slideLayout403.xml" ContentType="application/vnd.openxmlformats-officedocument.presentationml.slideLayout+xml"/>
  <Override PartName="/ppt/slideLayouts/slideLayout404.xml" ContentType="application/vnd.openxmlformats-officedocument.presentationml.slideLayout+xml"/>
  <Override PartName="/ppt/slideLayouts/slideLayout405.xml" ContentType="application/vnd.openxmlformats-officedocument.presentationml.slideLayout+xml"/>
  <Override PartName="/ppt/slideLayouts/slideLayout406.xml" ContentType="application/vnd.openxmlformats-officedocument.presentationml.slideLayout+xml"/>
  <Override PartName="/ppt/slideLayouts/slideLayout407.xml" ContentType="application/vnd.openxmlformats-officedocument.presentationml.slideLayout+xml"/>
  <Override PartName="/ppt/slideLayouts/slideLayout408.xml" ContentType="application/vnd.openxmlformats-officedocument.presentationml.slideLayout+xml"/>
  <Override PartName="/ppt/slideLayouts/slideLayout409.xml" ContentType="application/vnd.openxmlformats-officedocument.presentationml.slideLayout+xml"/>
  <Override PartName="/ppt/theme/theme36.xml" ContentType="application/vnd.openxmlformats-officedocument.theme+xml"/>
  <Override PartName="/ppt/slideLayouts/slideLayout410.xml" ContentType="application/vnd.openxmlformats-officedocument.presentationml.slideLayout+xml"/>
  <Override PartName="/ppt/slideLayouts/slideLayout411.xml" ContentType="application/vnd.openxmlformats-officedocument.presentationml.slideLayout+xml"/>
  <Override PartName="/ppt/slideLayouts/slideLayout412.xml" ContentType="application/vnd.openxmlformats-officedocument.presentationml.slideLayout+xml"/>
  <Override PartName="/ppt/slideLayouts/slideLayout413.xml" ContentType="application/vnd.openxmlformats-officedocument.presentationml.slideLayout+xml"/>
  <Override PartName="/ppt/slideLayouts/slideLayout4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416.xml" ContentType="application/vnd.openxmlformats-officedocument.presentationml.slideLayout+xml"/>
  <Override PartName="/ppt/slideLayouts/slideLayout417.xml" ContentType="application/vnd.openxmlformats-officedocument.presentationml.slideLayout+xml"/>
  <Override PartName="/ppt/slideLayouts/slideLayout418.xml" ContentType="application/vnd.openxmlformats-officedocument.presentationml.slideLayout+xml"/>
  <Override PartName="/ppt/slideLayouts/slideLayout419.xml" ContentType="application/vnd.openxmlformats-officedocument.presentationml.slideLayout+xml"/>
  <Override PartName="/ppt/slideLayouts/slideLayout420.xml" ContentType="application/vnd.openxmlformats-officedocument.presentationml.slideLayout+xml"/>
  <Override PartName="/ppt/theme/theme37.xml" ContentType="application/vnd.openxmlformats-officedocument.theme+xml"/>
  <Override PartName="/ppt/slideLayouts/slideLayout421.xml" ContentType="application/vnd.openxmlformats-officedocument.presentationml.slideLayout+xml"/>
  <Override PartName="/ppt/slideLayouts/slideLayout422.xml" ContentType="application/vnd.openxmlformats-officedocument.presentationml.slideLayout+xml"/>
  <Override PartName="/ppt/slideLayouts/slideLayout423.xml" ContentType="application/vnd.openxmlformats-officedocument.presentationml.slideLayout+xml"/>
  <Override PartName="/ppt/slideLayouts/slideLayout424.xml" ContentType="application/vnd.openxmlformats-officedocument.presentationml.slideLayout+xml"/>
  <Override PartName="/ppt/slideLayouts/slideLayout425.xml" ContentType="application/vnd.openxmlformats-officedocument.presentationml.slideLayout+xml"/>
  <Override PartName="/ppt/slideLayouts/slideLayout426.xml" ContentType="application/vnd.openxmlformats-officedocument.presentationml.slideLayout+xml"/>
  <Override PartName="/ppt/slideLayouts/slideLayout427.xml" ContentType="application/vnd.openxmlformats-officedocument.presentationml.slideLayout+xml"/>
  <Override PartName="/ppt/slideLayouts/slideLayout428.xml" ContentType="application/vnd.openxmlformats-officedocument.presentationml.slideLayout+xml"/>
  <Override PartName="/ppt/slideLayouts/slideLayout429.xml" ContentType="application/vnd.openxmlformats-officedocument.presentationml.slideLayout+xml"/>
  <Override PartName="/ppt/slideLayouts/slideLayout430.xml" ContentType="application/vnd.openxmlformats-officedocument.presentationml.slideLayout+xml"/>
  <Override PartName="/ppt/slideLayouts/slideLayout431.xml" ContentType="application/vnd.openxmlformats-officedocument.presentationml.slideLayout+xml"/>
  <Override PartName="/ppt/theme/theme38.xml" ContentType="application/vnd.openxmlformats-officedocument.theme+xml"/>
  <Override PartName="/ppt/slideLayouts/slideLayout432.xml" ContentType="application/vnd.openxmlformats-officedocument.presentationml.slideLayout+xml"/>
  <Override PartName="/ppt/slideLayouts/slideLayout433.xml" ContentType="application/vnd.openxmlformats-officedocument.presentationml.slideLayout+xml"/>
  <Override PartName="/ppt/slideLayouts/slideLayout434.xml" ContentType="application/vnd.openxmlformats-officedocument.presentationml.slideLayout+xml"/>
  <Override PartName="/ppt/slideLayouts/slideLayout435.xml" ContentType="application/vnd.openxmlformats-officedocument.presentationml.slideLayout+xml"/>
  <Override PartName="/ppt/slideLayouts/slideLayout436.xml" ContentType="application/vnd.openxmlformats-officedocument.presentationml.slideLayout+xml"/>
  <Override PartName="/ppt/slideLayouts/slideLayout437.xml" ContentType="application/vnd.openxmlformats-officedocument.presentationml.slideLayout+xml"/>
  <Override PartName="/ppt/slideLayouts/slideLayout438.xml" ContentType="application/vnd.openxmlformats-officedocument.presentationml.slideLayout+xml"/>
  <Override PartName="/ppt/slideLayouts/slideLayout439.xml" ContentType="application/vnd.openxmlformats-officedocument.presentationml.slideLayout+xml"/>
  <Override PartName="/ppt/slideLayouts/slideLayout440.xml" ContentType="application/vnd.openxmlformats-officedocument.presentationml.slideLayout+xml"/>
  <Override PartName="/ppt/slideLayouts/slideLayout441.xml" ContentType="application/vnd.openxmlformats-officedocument.presentationml.slideLayout+xml"/>
  <Override PartName="/ppt/slideLayouts/slideLayout442.xml" ContentType="application/vnd.openxmlformats-officedocument.presentationml.slideLayout+xml"/>
  <Override PartName="/ppt/slideLayouts/slideLayout443.xml" ContentType="application/vnd.openxmlformats-officedocument.presentationml.slideLayout+xml"/>
  <Override PartName="/ppt/theme/theme39.xml" ContentType="application/vnd.openxmlformats-officedocument.theme+xml"/>
  <Override PartName="/ppt/slideLayouts/slideLayout444.xml" ContentType="application/vnd.openxmlformats-officedocument.presentationml.slideLayout+xml"/>
  <Override PartName="/ppt/slideLayouts/slideLayout445.xml" ContentType="application/vnd.openxmlformats-officedocument.presentationml.slideLayout+xml"/>
  <Override PartName="/ppt/slideLayouts/slideLayout446.xml" ContentType="application/vnd.openxmlformats-officedocument.presentationml.slideLayout+xml"/>
  <Override PartName="/ppt/slideLayouts/slideLayout447.xml" ContentType="application/vnd.openxmlformats-officedocument.presentationml.slideLayout+xml"/>
  <Override PartName="/ppt/slideLayouts/slideLayout448.xml" ContentType="application/vnd.openxmlformats-officedocument.presentationml.slideLayout+xml"/>
  <Override PartName="/ppt/slideLayouts/slideLayout449.xml" ContentType="application/vnd.openxmlformats-officedocument.presentationml.slideLayout+xml"/>
  <Override PartName="/ppt/slideLayouts/slideLayout450.xml" ContentType="application/vnd.openxmlformats-officedocument.presentationml.slideLayout+xml"/>
  <Override PartName="/ppt/slideLayouts/slideLayout451.xml" ContentType="application/vnd.openxmlformats-officedocument.presentationml.slideLayout+xml"/>
  <Override PartName="/ppt/slideLayouts/slideLayout452.xml" ContentType="application/vnd.openxmlformats-officedocument.presentationml.slideLayout+xml"/>
  <Override PartName="/ppt/slideLayouts/slideLayout453.xml" ContentType="application/vnd.openxmlformats-officedocument.presentationml.slideLayout+xml"/>
  <Override PartName="/ppt/slideLayouts/slideLayout454.xml" ContentType="application/vnd.openxmlformats-officedocument.presentationml.slideLayout+xml"/>
  <Override PartName="/ppt/theme/theme40.xml" ContentType="application/vnd.openxmlformats-officedocument.theme+xml"/>
  <Override PartName="/ppt/theme/theme41.xml" ContentType="application/vnd.openxmlformats-officedocument.theme+xml"/>
  <Override PartName="/ppt/theme/theme4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32" r:id="rId2"/>
    <p:sldMasterId id="2147483757" r:id="rId3"/>
    <p:sldMasterId id="2147483770" r:id="rId4"/>
    <p:sldMasterId id="2147483782" r:id="rId5"/>
    <p:sldMasterId id="2147483794" r:id="rId6"/>
    <p:sldMasterId id="2147483807" r:id="rId7"/>
    <p:sldMasterId id="2147483819" r:id="rId8"/>
    <p:sldMasterId id="2147483831" r:id="rId9"/>
    <p:sldMasterId id="2147483844" r:id="rId10"/>
    <p:sldMasterId id="2147483856" r:id="rId11"/>
    <p:sldMasterId id="2147483868" r:id="rId12"/>
    <p:sldMasterId id="2147483881" r:id="rId13"/>
    <p:sldMasterId id="2147483893" r:id="rId14"/>
    <p:sldMasterId id="2147483905" r:id="rId15"/>
    <p:sldMasterId id="2147483918" r:id="rId16"/>
    <p:sldMasterId id="2147483930" r:id="rId17"/>
    <p:sldMasterId id="2147483942" r:id="rId18"/>
    <p:sldMasterId id="2147483955" r:id="rId19"/>
    <p:sldMasterId id="2147483967" r:id="rId20"/>
    <p:sldMasterId id="2147483979" r:id="rId21"/>
    <p:sldMasterId id="2147483992" r:id="rId22"/>
    <p:sldMasterId id="2147484004" r:id="rId23"/>
    <p:sldMasterId id="2147484016" r:id="rId24"/>
    <p:sldMasterId id="2147484029" r:id="rId25"/>
    <p:sldMasterId id="2147484041" r:id="rId26"/>
    <p:sldMasterId id="2147484053" r:id="rId27"/>
    <p:sldMasterId id="2147484066" r:id="rId28"/>
    <p:sldMasterId id="2147484078" r:id="rId29"/>
    <p:sldMasterId id="2147484090" r:id="rId30"/>
    <p:sldMasterId id="2147484103" r:id="rId31"/>
    <p:sldMasterId id="2147484115" r:id="rId32"/>
    <p:sldMasterId id="2147484127" r:id="rId33"/>
    <p:sldMasterId id="2147484140" r:id="rId34"/>
    <p:sldMasterId id="2147484152" r:id="rId35"/>
    <p:sldMasterId id="2147484164" r:id="rId36"/>
    <p:sldMasterId id="2147484177" r:id="rId37"/>
    <p:sldMasterId id="2147484189" r:id="rId38"/>
    <p:sldMasterId id="2147484201" r:id="rId39"/>
    <p:sldMasterId id="2147484214" r:id="rId40"/>
  </p:sldMasterIdLst>
  <p:notesMasterIdLst>
    <p:notesMasterId r:id="rId56"/>
  </p:notesMasterIdLst>
  <p:handoutMasterIdLst>
    <p:handoutMasterId r:id="rId57"/>
  </p:handoutMasterIdLst>
  <p:sldIdLst>
    <p:sldId id="257" r:id="rId41"/>
    <p:sldId id="258" r:id="rId42"/>
    <p:sldId id="259" r:id="rId43"/>
    <p:sldId id="261" r:id="rId44"/>
    <p:sldId id="271" r:id="rId45"/>
    <p:sldId id="262" r:id="rId46"/>
    <p:sldId id="263" r:id="rId47"/>
    <p:sldId id="272" r:id="rId48"/>
    <p:sldId id="265" r:id="rId49"/>
    <p:sldId id="274" r:id="rId50"/>
    <p:sldId id="267" r:id="rId51"/>
    <p:sldId id="273" r:id="rId52"/>
    <p:sldId id="268" r:id="rId53"/>
    <p:sldId id="269" r:id="rId54"/>
    <p:sldId id="270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B1F9C4"/>
    <a:srgbClr val="93F9AE"/>
    <a:srgbClr val="DDF983"/>
    <a:srgbClr val="BFF537"/>
    <a:srgbClr val="C9FDC4"/>
    <a:srgbClr val="D6FCDD"/>
    <a:srgbClr val="D6F8B2"/>
    <a:srgbClr val="E9FFD3"/>
    <a:srgbClr val="B2E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963" autoAdjust="0"/>
    <p:restoredTop sz="72352" autoAdjust="0"/>
  </p:normalViewPr>
  <p:slideViewPr>
    <p:cSldViewPr snapToGrid="0">
      <p:cViewPr varScale="1">
        <p:scale>
          <a:sx n="63" d="100"/>
          <a:sy n="63" d="100"/>
        </p:scale>
        <p:origin x="26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2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Master" Target="slideMasters/slideMaster26.xml"/><Relationship Id="rId39" Type="http://schemas.openxmlformats.org/officeDocument/2006/relationships/slideMaster" Target="slideMasters/slideMaster39.xml"/><Relationship Id="rId21" Type="http://schemas.openxmlformats.org/officeDocument/2006/relationships/slideMaster" Target="slideMasters/slideMaster21.xml"/><Relationship Id="rId34" Type="http://schemas.openxmlformats.org/officeDocument/2006/relationships/slideMaster" Target="slideMasters/slideMaster34.xml"/><Relationship Id="rId42" Type="http://schemas.openxmlformats.org/officeDocument/2006/relationships/slide" Target="slides/slide2.xml"/><Relationship Id="rId47" Type="http://schemas.openxmlformats.org/officeDocument/2006/relationships/slide" Target="slides/slide7.xml"/><Relationship Id="rId50" Type="http://schemas.openxmlformats.org/officeDocument/2006/relationships/slide" Target="slides/slide10.xml"/><Relationship Id="rId55" Type="http://schemas.openxmlformats.org/officeDocument/2006/relationships/slide" Target="slides/slide15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Master" Target="slideMasters/slideMaster29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Master" Target="slideMasters/slideMaster32.xml"/><Relationship Id="rId37" Type="http://schemas.openxmlformats.org/officeDocument/2006/relationships/slideMaster" Target="slideMasters/slideMaster37.xml"/><Relationship Id="rId40" Type="http://schemas.openxmlformats.org/officeDocument/2006/relationships/slideMaster" Target="slideMasters/slideMaster40.xml"/><Relationship Id="rId45" Type="http://schemas.openxmlformats.org/officeDocument/2006/relationships/slide" Target="slides/slide5.xml"/><Relationship Id="rId53" Type="http://schemas.openxmlformats.org/officeDocument/2006/relationships/slide" Target="slides/slide13.xml"/><Relationship Id="rId58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61" Type="http://schemas.openxmlformats.org/officeDocument/2006/relationships/tableStyles" Target="tableStyles.xml"/><Relationship Id="rId19" Type="http://schemas.openxmlformats.org/officeDocument/2006/relationships/slideMaster" Target="slideMasters/slideMaster1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Master" Target="slideMasters/slideMaster27.xml"/><Relationship Id="rId30" Type="http://schemas.openxmlformats.org/officeDocument/2006/relationships/slideMaster" Target="slideMasters/slideMaster30.xml"/><Relationship Id="rId35" Type="http://schemas.openxmlformats.org/officeDocument/2006/relationships/slideMaster" Target="slideMasters/slideMaster35.xml"/><Relationship Id="rId43" Type="http://schemas.openxmlformats.org/officeDocument/2006/relationships/slide" Target="slides/slide3.xml"/><Relationship Id="rId48" Type="http://schemas.openxmlformats.org/officeDocument/2006/relationships/slide" Target="slides/slide8.xml"/><Relationship Id="rId56" Type="http://schemas.openxmlformats.org/officeDocument/2006/relationships/notesMaster" Target="notesMasters/notesMaster1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slideMaster" Target="slideMasters/slideMaster33.xml"/><Relationship Id="rId38" Type="http://schemas.openxmlformats.org/officeDocument/2006/relationships/slideMaster" Target="slideMasters/slideMaster38.xml"/><Relationship Id="rId46" Type="http://schemas.openxmlformats.org/officeDocument/2006/relationships/slide" Target="slides/slide6.xml"/><Relationship Id="rId59" Type="http://schemas.openxmlformats.org/officeDocument/2006/relationships/viewProps" Target="viewProps.xml"/><Relationship Id="rId20" Type="http://schemas.openxmlformats.org/officeDocument/2006/relationships/slideMaster" Target="slideMasters/slideMaster20.xml"/><Relationship Id="rId41" Type="http://schemas.openxmlformats.org/officeDocument/2006/relationships/slide" Target="slides/slide1.xml"/><Relationship Id="rId54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Master" Target="slideMasters/slideMaster28.xml"/><Relationship Id="rId36" Type="http://schemas.openxmlformats.org/officeDocument/2006/relationships/slideMaster" Target="slideMasters/slideMaster36.xml"/><Relationship Id="rId49" Type="http://schemas.openxmlformats.org/officeDocument/2006/relationships/slide" Target="slides/slide9.xml"/><Relationship Id="rId57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31" Type="http://schemas.openxmlformats.org/officeDocument/2006/relationships/slideMaster" Target="slideMasters/slideMaster31.xml"/><Relationship Id="rId44" Type="http://schemas.openxmlformats.org/officeDocument/2006/relationships/slide" Target="slides/slide4.xml"/><Relationship Id="rId52" Type="http://schemas.openxmlformats.org/officeDocument/2006/relationships/slide" Target="slides/slide12.xml"/><Relationship Id="rId6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852BD-F127-4560-8377-ABE1D5E2E170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79DA6-996A-498C-B3CB-5BA98B19B5F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5787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46DB0-044D-4605-A4B3-5FAC16619AD8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C42DA-BB8E-41CF-B263-82999DD13F3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6335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C42DA-BB8E-41CF-B263-82999DD13F39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0452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endParaRPr lang="en-US" sz="1200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34198-6479-454D-8818-4AD61D0A4700}" type="slidenum">
              <a:rPr lang="en-CA" smtClean="0"/>
              <a:pPr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71268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34198-6479-454D-8818-4AD61D0A4700}" type="slidenum">
              <a:rPr lang="en-CA" smtClean="0"/>
              <a:pPr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31454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C42DA-BB8E-41CF-B263-82999DD13F39}" type="slidenum">
              <a:rPr lang="en-CA" smtClean="0"/>
              <a:pPr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6920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C42DA-BB8E-41CF-B263-82999DD13F39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8841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34198-6479-454D-8818-4AD61D0A4700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110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C42DA-BB8E-41CF-B263-82999DD13F39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4179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en-US" sz="1200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34198-6479-454D-8818-4AD61D0A4700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38604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en-US" sz="1200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34198-6479-454D-8818-4AD61D0A4700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70136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en-US" sz="1200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34198-6479-454D-8818-4AD61D0A4700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86924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C42DA-BB8E-41CF-B263-82999DD13F39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21173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C42DA-BB8E-41CF-B263-82999DD13F39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0287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3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3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3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3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3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3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3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3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3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3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3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3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3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3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3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3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3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3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3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3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3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3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3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3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3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3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3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3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3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3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3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4.xml"/></Relationships>
</file>

<file path=ppt/slideLayouts/_rels/slideLayout3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4.xml"/></Relationships>
</file>

<file path=ppt/slideLayouts/_rels/slideLayout3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4.xml"/></Relationships>
</file>

<file path=ppt/slideLayouts/_rels/slideLayout3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4.xml"/></Relationships>
</file>

<file path=ppt/slideLayouts/_rels/slideLayout3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4.xml"/></Relationships>
</file>

<file path=ppt/slideLayouts/_rels/slideLayout3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4.xml"/></Relationships>
</file>

<file path=ppt/slideLayouts/_rels/slideLayout3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4.xml"/></Relationships>
</file>

<file path=ppt/slideLayouts/_rels/slideLayout3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4.xml"/></Relationships>
</file>

<file path=ppt/slideLayouts/_rels/slideLayout3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4.xml"/></Relationships>
</file>

<file path=ppt/slideLayouts/_rels/slideLayout3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4.xml"/></Relationships>
</file>

<file path=ppt/slideLayouts/_rels/slideLayout3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5.xml"/></Relationships>
</file>

<file path=ppt/slideLayouts/_rels/slideLayout3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5.xml"/></Relationships>
</file>

<file path=ppt/slideLayouts/_rels/slideLayout3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5.xml"/></Relationships>
</file>

<file path=ppt/slideLayouts/_rels/slideLayout3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5.xml"/></Relationships>
</file>

<file path=ppt/slideLayouts/_rels/slideLayout3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5.xml"/></Relationships>
</file>

<file path=ppt/slideLayouts/_rels/slideLayout3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5.xml"/></Relationships>
</file>

<file path=ppt/slideLayouts/_rels/slideLayout3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5.xml"/></Relationships>
</file>

<file path=ppt/slideLayouts/_rels/slideLayout3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5.xml"/></Relationships>
</file>

<file path=ppt/slideLayouts/_rels/slideLayout3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5.xml"/></Relationships>
</file>

<file path=ppt/slideLayouts/_rels/slideLayout3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5.xml"/></Relationships>
</file>

<file path=ppt/slideLayouts/_rels/slideLayout3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6.xml"/></Relationships>
</file>

<file path=ppt/slideLayouts/_rels/slideLayout3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6.xml"/></Relationships>
</file>

<file path=ppt/slideLayouts/_rels/slideLayout4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6.xml"/></Relationships>
</file>

<file path=ppt/slideLayouts/_rels/slideLayout4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6.xml"/></Relationships>
</file>

<file path=ppt/slideLayouts/_rels/slideLayout4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6.xml"/></Relationships>
</file>

<file path=ppt/slideLayouts/_rels/slideLayout4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6.xml"/></Relationships>
</file>

<file path=ppt/slideLayouts/_rels/slideLayout4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6.xml"/></Relationships>
</file>

<file path=ppt/slideLayouts/_rels/slideLayout4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6.xml"/></Relationships>
</file>

<file path=ppt/slideLayouts/_rels/slideLayout4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6.xml"/></Relationships>
</file>

<file path=ppt/slideLayouts/_rels/slideLayout4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6.xml"/></Relationships>
</file>

<file path=ppt/slideLayouts/_rels/slideLayout4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7.xml"/></Relationships>
</file>

<file path=ppt/slideLayouts/_rels/slideLayout4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7.xml"/></Relationships>
</file>

<file path=ppt/slideLayouts/_rels/slideLayout4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7.xml"/></Relationships>
</file>

<file path=ppt/slideLayouts/_rels/slideLayout4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7.xml"/></Relationships>
</file>

<file path=ppt/slideLayouts/_rels/slideLayout4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7.xml"/></Relationships>
</file>

<file path=ppt/slideLayouts/_rels/slideLayout4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7.xml"/></Relationships>
</file>

<file path=ppt/slideLayouts/_rels/slideLayout4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7.xml"/></Relationships>
</file>

<file path=ppt/slideLayouts/_rels/slideLayout4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7.xml"/></Relationships>
</file>

<file path=ppt/slideLayouts/_rels/slideLayout4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7.xml"/></Relationships>
</file>

<file path=ppt/slideLayouts/_rels/slideLayout4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7.xml"/></Relationships>
</file>

<file path=ppt/slideLayouts/_rels/slideLayout4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8.xml"/></Relationships>
</file>

<file path=ppt/slideLayouts/_rels/slideLayout4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8.xml"/></Relationships>
</file>

<file path=ppt/slideLayouts/_rels/slideLayout4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8.xml"/></Relationships>
</file>

<file path=ppt/slideLayouts/_rels/slideLayout4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8.xml"/></Relationships>
</file>

<file path=ppt/slideLayouts/_rels/slideLayout4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8.xml"/></Relationships>
</file>

<file path=ppt/slideLayouts/_rels/slideLayout4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8.xml"/></Relationships>
</file>

<file path=ppt/slideLayouts/_rels/slideLayout4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8.xml"/></Relationships>
</file>

<file path=ppt/slideLayouts/_rels/slideLayout4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8.xml"/></Relationships>
</file>

<file path=ppt/slideLayouts/_rels/slideLayout4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8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8.xml"/></Relationships>
</file>

<file path=ppt/slideLayouts/_rels/slideLayout4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8.xml"/></Relationships>
</file>

<file path=ppt/slideLayouts/_rels/slideLayout4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9.xml"/></Relationships>
</file>

<file path=ppt/slideLayouts/_rels/slideLayout4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9.xml"/></Relationships>
</file>

<file path=ppt/slideLayouts/_rels/slideLayout4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9.xml"/></Relationships>
</file>

<file path=ppt/slideLayouts/_rels/slideLayout4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9.xml"/></Relationships>
</file>

<file path=ppt/slideLayouts/_rels/slideLayout4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9.xml"/></Relationships>
</file>

<file path=ppt/slideLayouts/_rels/slideLayout4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9.xml"/></Relationships>
</file>

<file path=ppt/slideLayouts/_rels/slideLayout4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9.xml"/></Relationships>
</file>

<file path=ppt/slideLayouts/_rels/slideLayout4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9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9.xml"/></Relationships>
</file>

<file path=ppt/slideLayouts/_rels/slideLayout4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9.xml"/></Relationships>
</file>

<file path=ppt/slideLayouts/_rels/slideLayout4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9.xml"/></Relationships>
</file>

<file path=ppt/slideLayouts/_rels/slideLayout4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9.xml"/></Relationships>
</file>

<file path=ppt/slideLayouts/_rels/slideLayout4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0.xml"/></Relationships>
</file>

<file path=ppt/slideLayouts/_rels/slideLayout4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0.xml"/></Relationships>
</file>

<file path=ppt/slideLayouts/_rels/slideLayout4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0.xml"/></Relationships>
</file>

<file path=ppt/slideLayouts/_rels/slideLayout4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0.xml"/></Relationships>
</file>

<file path=ppt/slideLayouts/_rels/slideLayout4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0.xml"/></Relationships>
</file>

<file path=ppt/slideLayouts/_rels/slideLayout4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0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0.xml"/></Relationships>
</file>

<file path=ppt/slideLayouts/_rels/slideLayout4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0.xml"/></Relationships>
</file>

<file path=ppt/slideLayouts/_rels/slideLayout4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0.xml"/></Relationships>
</file>

<file path=ppt/slideLayouts/_rels/slideLayout4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0.xml"/></Relationships>
</file>

<file path=ppt/slideLayouts/_rels/slideLayout4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0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7349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801391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820227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341817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613242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4869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0562812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045075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133515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9502010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3703778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1837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5873753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492387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7465407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404613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9529359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0961298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3"/>
            <a:ext cx="7848600" cy="1927225"/>
          </a:xfrm>
        </p:spPr>
        <p:txBody>
          <a:bodyPr anchor="b">
            <a:noAutofit/>
          </a:bodyPr>
          <a:lstStyle>
            <a:lvl1pPr>
              <a:defRPr sz="405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3818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777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7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6955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630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1500" b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15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351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9887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976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279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5"/>
            <a:ext cx="2139696" cy="4243615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7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6761553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1" y="838202"/>
            <a:ext cx="5904391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465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57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868563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8045963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764602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7752825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6091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5894968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2694546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1643450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5768483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143287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9019976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8873995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3211619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7989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6684741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4682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7164175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9286163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4506794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0446657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4621138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497592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1680755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4998605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2846752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0207476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3"/>
            <a:ext cx="7848600" cy="1927225"/>
          </a:xfrm>
        </p:spPr>
        <p:txBody>
          <a:bodyPr anchor="b">
            <a:noAutofit/>
          </a:bodyPr>
          <a:lstStyle>
            <a:lvl1pPr>
              <a:defRPr sz="405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5550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3275459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086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7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21493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443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1500" b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15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1249938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650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276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5"/>
            <a:ext cx="2139696" cy="4243615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7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5149362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1" y="838202"/>
            <a:ext cx="5904391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386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244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429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4719340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9133177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9005982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7982519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2034531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8998154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2222531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8901428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6833627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636490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38394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96306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6678981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3778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4360657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761482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51235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6884786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2388805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8133231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3371340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79084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4062306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2841061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7046069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0780487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3"/>
            <a:ext cx="7848600" cy="1927225"/>
          </a:xfrm>
        </p:spPr>
        <p:txBody>
          <a:bodyPr anchor="b">
            <a:noAutofit/>
          </a:bodyPr>
          <a:lstStyle>
            <a:lvl1pPr>
              <a:defRPr sz="45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47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548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5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7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30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8908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265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1500" b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15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5542600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33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38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047665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5"/>
            <a:ext cx="2139696" cy="4243615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7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432021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1" y="838202"/>
            <a:ext cx="5904391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416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090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626433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811283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1667710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2686966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8600085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5134337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7389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56448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4046778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7877805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3195315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849174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7914253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4832411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049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8454514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7999665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6777637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6986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2670655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90033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6411918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6666317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0491780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2008610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3364937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8336805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3"/>
            <a:ext cx="7848600" cy="1927225"/>
          </a:xfrm>
        </p:spPr>
        <p:txBody>
          <a:bodyPr anchor="b">
            <a:noAutofit/>
          </a:bodyPr>
          <a:lstStyle>
            <a:lvl1pPr>
              <a:defRPr sz="405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4336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539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7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32348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961837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514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1500" b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15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351404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560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240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5"/>
            <a:ext cx="2139696" cy="4243615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7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9889056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1" y="838202"/>
            <a:ext cx="5904391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715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386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78216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6112872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9802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2086228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6098193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613609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3623840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6587417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7238744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4444899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1890934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353221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2853670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7951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0857818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6754940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5916180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6627665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091633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392368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5247801"/>
      </p:ext>
    </p:extLst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5755146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3098392"/>
      </p:ext>
    </p:extLst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3343732"/>
      </p:ext>
    </p:extLst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74528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7503232"/>
      </p:ext>
    </p:extLst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2409473"/>
      </p:ext>
    </p:extLst>
  </p:cSld>
  <p:clrMapOvr>
    <a:masterClrMapping/>
  </p:clrMapOvr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3"/>
            <a:ext cx="7848600" cy="1927225"/>
          </a:xfrm>
        </p:spPr>
        <p:txBody>
          <a:bodyPr anchor="b">
            <a:noAutofit/>
          </a:bodyPr>
          <a:lstStyle>
            <a:lvl1pPr>
              <a:defRPr sz="405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1443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58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7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6492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085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1500" b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15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3210943"/>
      </p:ext>
    </p:extLst>
  </p:cSld>
  <p:clrMapOvr>
    <a:masterClrMapping/>
  </p:clrMapOvr>
</p:sldLayout>
</file>

<file path=ppt/slideLayouts/slideLayout2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160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86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5"/>
            <a:ext cx="2139696" cy="4243615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7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435373"/>
      </p:ext>
    </p:extLst>
  </p:cSld>
  <p:clrMapOvr>
    <a:masterClrMapping/>
  </p:clrMapOvr>
</p:sldLayout>
</file>

<file path=ppt/slideLayouts/slideLayout2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1" y="838202"/>
            <a:ext cx="5904391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306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626589"/>
      </p:ext>
    </p:extLst>
  </p:cSld>
  <p:clrMapOvr>
    <a:masterClrMapping/>
  </p:clrMapOvr>
</p:sldLayout>
</file>

<file path=ppt/slideLayouts/slideLayout2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597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862246"/>
      </p:ext>
    </p:extLst>
  </p:cSld>
  <p:clrMapOvr>
    <a:masterClrMapping/>
  </p:clrMapOvr>
</p:sldLayout>
</file>

<file path=ppt/slideLayouts/slideLayout2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1395727"/>
      </p:ext>
    </p:extLst>
  </p:cSld>
  <p:clrMapOvr>
    <a:masterClrMapping/>
  </p:clrMapOvr>
</p:sldLayout>
</file>

<file path=ppt/slideLayouts/slideLayout2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4760210"/>
      </p:ext>
    </p:extLst>
  </p:cSld>
  <p:clrMapOvr>
    <a:masterClrMapping/>
  </p:clrMapOvr>
</p:sldLayout>
</file>

<file path=ppt/slideLayouts/slideLayout2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6479172"/>
      </p:ext>
    </p:extLst>
  </p:cSld>
  <p:clrMapOvr>
    <a:masterClrMapping/>
  </p:clrMapOvr>
</p:sldLayout>
</file>

<file path=ppt/slideLayouts/slideLayout2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7000578"/>
      </p:ext>
    </p:extLst>
  </p:cSld>
  <p:clrMapOvr>
    <a:masterClrMapping/>
  </p:clrMapOvr>
</p:sldLayout>
</file>

<file path=ppt/slideLayouts/slideLayout2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1278117"/>
      </p:ext>
    </p:extLst>
  </p:cSld>
  <p:clrMapOvr>
    <a:masterClrMapping/>
  </p:clrMapOvr>
</p:sldLayout>
</file>

<file path=ppt/slideLayouts/slideLayout2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6791939"/>
      </p:ext>
    </p:extLst>
  </p:cSld>
  <p:clrMapOvr>
    <a:masterClrMapping/>
  </p:clrMapOvr>
</p:sldLayout>
</file>

<file path=ppt/slideLayouts/slideLayout2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7562713"/>
      </p:ext>
    </p:extLst>
  </p:cSld>
  <p:clrMapOvr>
    <a:masterClrMapping/>
  </p:clrMapOvr>
</p:sldLayout>
</file>

<file path=ppt/slideLayouts/slideLayout2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7288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1015633"/>
      </p:ext>
    </p:extLst>
  </p:cSld>
  <p:clrMapOvr>
    <a:masterClrMapping/>
  </p:clrMapOvr>
</p:sldLayout>
</file>

<file path=ppt/slideLayouts/slideLayout2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3002877"/>
      </p:ext>
    </p:extLst>
  </p:cSld>
  <p:clrMapOvr>
    <a:masterClrMapping/>
  </p:clrMapOvr>
</p:sldLayout>
</file>

<file path=ppt/slideLayouts/slideLayout2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6908324"/>
      </p:ext>
    </p:extLst>
  </p:cSld>
  <p:clrMapOvr>
    <a:masterClrMapping/>
  </p:clrMapOvr>
</p:sldLayout>
</file>

<file path=ppt/slideLayouts/slideLayout2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6980107"/>
      </p:ext>
    </p:extLst>
  </p:cSld>
  <p:clrMapOvr>
    <a:masterClrMapping/>
  </p:clrMapOvr>
</p:sldLayout>
</file>

<file path=ppt/slideLayouts/slideLayout2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5220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5101867"/>
      </p:ext>
    </p:extLst>
  </p:cSld>
  <p:clrMapOvr>
    <a:masterClrMapping/>
  </p:clrMapOvr>
</p:sldLayout>
</file>

<file path=ppt/slideLayouts/slideLayout2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6384613"/>
      </p:ext>
    </p:extLst>
  </p:cSld>
  <p:clrMapOvr>
    <a:masterClrMapping/>
  </p:clrMapOvr>
</p:sldLayout>
</file>

<file path=ppt/slideLayouts/slideLayout2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2659196"/>
      </p:ext>
    </p:extLst>
  </p:cSld>
  <p:clrMapOvr>
    <a:masterClrMapping/>
  </p:clrMapOvr>
</p:sldLayout>
</file>

<file path=ppt/slideLayouts/slideLayout2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053640"/>
      </p:ext>
    </p:extLst>
  </p:cSld>
  <p:clrMapOvr>
    <a:masterClrMapping/>
  </p:clrMapOvr>
</p:sldLayout>
</file>

<file path=ppt/slideLayouts/slideLayout2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4779202"/>
      </p:ext>
    </p:extLst>
  </p:cSld>
  <p:clrMapOvr>
    <a:masterClrMapping/>
  </p:clrMapOvr>
</p:sldLayout>
</file>

<file path=ppt/slideLayouts/slideLayout2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41100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0774067"/>
      </p:ext>
    </p:extLst>
  </p:cSld>
  <p:clrMapOvr>
    <a:masterClrMapping/>
  </p:clrMapOvr>
</p:sldLayout>
</file>

<file path=ppt/slideLayouts/slideLayout2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5142280"/>
      </p:ext>
    </p:extLst>
  </p:cSld>
  <p:clrMapOvr>
    <a:masterClrMapping/>
  </p:clrMapOvr>
</p:sldLayout>
</file>

<file path=ppt/slideLayouts/slideLayout2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5392887"/>
      </p:ext>
    </p:extLst>
  </p:cSld>
  <p:clrMapOvr>
    <a:masterClrMapping/>
  </p:clrMapOvr>
</p:sldLayout>
</file>

<file path=ppt/slideLayouts/slideLayout2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0556676"/>
      </p:ext>
    </p:extLst>
  </p:cSld>
  <p:clrMapOvr>
    <a:masterClrMapping/>
  </p:clrMapOvr>
</p:sldLayout>
</file>

<file path=ppt/slideLayouts/slideLayout2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7904788"/>
      </p:ext>
    </p:extLst>
  </p:cSld>
  <p:clrMapOvr>
    <a:masterClrMapping/>
  </p:clrMapOvr>
</p:sldLayout>
</file>

<file path=ppt/slideLayouts/slideLayout2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5373740"/>
      </p:ext>
    </p:extLst>
  </p:cSld>
  <p:clrMapOvr>
    <a:masterClrMapping/>
  </p:clrMapOvr>
</p:sldLayout>
</file>

<file path=ppt/slideLayouts/slideLayout2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3"/>
            <a:ext cx="7848600" cy="1927225"/>
          </a:xfrm>
        </p:spPr>
        <p:txBody>
          <a:bodyPr anchor="b">
            <a:noAutofit/>
          </a:bodyPr>
          <a:lstStyle>
            <a:lvl1pPr>
              <a:defRPr sz="405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1346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422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7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7299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917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1500" b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15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33859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8854170"/>
      </p:ext>
    </p:extLst>
  </p:cSld>
  <p:clrMapOvr>
    <a:masterClrMapping/>
  </p:clrMapOvr>
</p:sldLayout>
</file>

<file path=ppt/slideLayouts/slideLayout2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792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77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5"/>
            <a:ext cx="2139696" cy="4243615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7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9825082"/>
      </p:ext>
    </p:extLst>
  </p:cSld>
  <p:clrMapOvr>
    <a:masterClrMapping/>
  </p:clrMapOvr>
</p:sldLayout>
</file>

<file path=ppt/slideLayouts/slideLayout2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1" y="838202"/>
            <a:ext cx="5904391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061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984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681658"/>
      </p:ext>
    </p:extLst>
  </p:cSld>
  <p:clrMapOvr>
    <a:masterClrMapping/>
  </p:clrMapOvr>
</p:sldLayout>
</file>

<file path=ppt/slideLayouts/slideLayout2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506340"/>
      </p:ext>
    </p:extLst>
  </p:cSld>
  <p:clrMapOvr>
    <a:masterClrMapping/>
  </p:clrMapOvr>
</p:sldLayout>
</file>

<file path=ppt/slideLayouts/slideLayout29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0989837"/>
      </p:ext>
    </p:extLst>
  </p:cSld>
  <p:clrMapOvr>
    <a:masterClrMapping/>
  </p:clrMapOvr>
</p:sldLayout>
</file>

<file path=ppt/slideLayouts/slideLayout29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2198220"/>
      </p:ext>
    </p:extLst>
  </p:cSld>
  <p:clrMapOvr>
    <a:masterClrMapping/>
  </p:clrMapOvr>
</p:sldLayout>
</file>

<file path=ppt/slideLayouts/slideLayout29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2549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15222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0521193"/>
      </p:ext>
    </p:extLst>
  </p:cSld>
  <p:clrMapOvr>
    <a:masterClrMapping/>
  </p:clrMapOvr>
</p:sldLayout>
</file>

<file path=ppt/slideLayouts/slideLayout30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9899528"/>
      </p:ext>
    </p:extLst>
  </p:cSld>
  <p:clrMapOvr>
    <a:masterClrMapping/>
  </p:clrMapOvr>
</p:sldLayout>
</file>

<file path=ppt/slideLayouts/slideLayout3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2850345"/>
      </p:ext>
    </p:extLst>
  </p:cSld>
  <p:clrMapOvr>
    <a:masterClrMapping/>
  </p:clrMapOvr>
</p:sldLayout>
</file>

<file path=ppt/slideLayouts/slideLayout30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9348299"/>
      </p:ext>
    </p:extLst>
  </p:cSld>
  <p:clrMapOvr>
    <a:masterClrMapping/>
  </p:clrMapOvr>
</p:sldLayout>
</file>

<file path=ppt/slideLayouts/slideLayout30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3388226"/>
      </p:ext>
    </p:extLst>
  </p:cSld>
  <p:clrMapOvr>
    <a:masterClrMapping/>
  </p:clrMapOvr>
</p:sldLayout>
</file>

<file path=ppt/slideLayouts/slideLayout30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7009650"/>
      </p:ext>
    </p:extLst>
  </p:cSld>
  <p:clrMapOvr>
    <a:masterClrMapping/>
  </p:clrMapOvr>
</p:sldLayout>
</file>

<file path=ppt/slideLayouts/slideLayout30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3914435"/>
      </p:ext>
    </p:extLst>
  </p:cSld>
  <p:clrMapOvr>
    <a:masterClrMapping/>
  </p:clrMapOvr>
</p:sldLayout>
</file>

<file path=ppt/slideLayouts/slideLayout3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5752571"/>
      </p:ext>
    </p:extLst>
  </p:cSld>
  <p:clrMapOvr>
    <a:masterClrMapping/>
  </p:clrMapOvr>
</p:sldLayout>
</file>

<file path=ppt/slideLayouts/slideLayout3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5511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1343660"/>
      </p:ext>
    </p:extLst>
  </p:cSld>
  <p:clrMapOvr>
    <a:masterClrMapping/>
  </p:clrMapOvr>
</p:sldLayout>
</file>

<file path=ppt/slideLayouts/slideLayout3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84522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5540781"/>
      </p:ext>
    </p:extLst>
  </p:cSld>
  <p:clrMapOvr>
    <a:masterClrMapping/>
  </p:clrMapOvr>
</p:sldLayout>
</file>

<file path=ppt/slideLayouts/slideLayout3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2313507"/>
      </p:ext>
    </p:extLst>
  </p:cSld>
  <p:clrMapOvr>
    <a:masterClrMapping/>
  </p:clrMapOvr>
</p:sldLayout>
</file>

<file path=ppt/slideLayouts/slideLayout3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0266762"/>
      </p:ext>
    </p:extLst>
  </p:cSld>
  <p:clrMapOvr>
    <a:masterClrMapping/>
  </p:clrMapOvr>
</p:sldLayout>
</file>

<file path=ppt/slideLayouts/slideLayout3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4008198"/>
      </p:ext>
    </p:extLst>
  </p:cSld>
  <p:clrMapOvr>
    <a:masterClrMapping/>
  </p:clrMapOvr>
</p:sldLayout>
</file>

<file path=ppt/slideLayouts/slideLayout3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7448051"/>
      </p:ext>
    </p:extLst>
  </p:cSld>
  <p:clrMapOvr>
    <a:masterClrMapping/>
  </p:clrMapOvr>
</p:sldLayout>
</file>

<file path=ppt/slideLayouts/slideLayout3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688984"/>
      </p:ext>
    </p:extLst>
  </p:cSld>
  <p:clrMapOvr>
    <a:masterClrMapping/>
  </p:clrMapOvr>
</p:sldLayout>
</file>

<file path=ppt/slideLayouts/slideLayout3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6226712"/>
      </p:ext>
    </p:extLst>
  </p:cSld>
  <p:clrMapOvr>
    <a:masterClrMapping/>
  </p:clrMapOvr>
</p:sldLayout>
</file>

<file path=ppt/slideLayouts/slideLayout3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4517036"/>
      </p:ext>
    </p:extLst>
  </p:cSld>
  <p:clrMapOvr>
    <a:masterClrMapping/>
  </p:clrMapOvr>
</p:sldLayout>
</file>

<file path=ppt/slideLayouts/slideLayout3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1556826"/>
      </p:ext>
    </p:extLst>
  </p:cSld>
  <p:clrMapOvr>
    <a:masterClrMapping/>
  </p:clrMapOvr>
</p:sldLayout>
</file>

<file path=ppt/slideLayouts/slideLayout3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3858376"/>
      </p:ext>
    </p:extLst>
  </p:cSld>
  <p:clrMapOvr>
    <a:masterClrMapping/>
  </p:clrMapOvr>
</p:sldLayout>
</file>

<file path=ppt/slideLayouts/slideLayout3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5430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1359733"/>
      </p:ext>
    </p:extLst>
  </p:cSld>
  <p:clrMapOvr>
    <a:masterClrMapping/>
  </p:clrMapOvr>
</p:sldLayout>
</file>

<file path=ppt/slideLayouts/slideLayout3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542863"/>
            <a:ext cx="4114800" cy="329184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3133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5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1696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517419"/>
            <a:ext cx="4114800" cy="329184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6761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14600" y="6539207"/>
            <a:ext cx="4114800" cy="329184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9340903"/>
      </p:ext>
    </p:extLst>
  </p:cSld>
  <p:clrMapOvr>
    <a:masterClrMapping/>
  </p:clrMapOvr>
</p:sldLayout>
</file>

<file path=ppt/slideLayouts/slideLayout3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472"/>
            <a:ext cx="8229600" cy="9906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14600" y="6507347"/>
            <a:ext cx="4114800" cy="329184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0498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14600" y="6478723"/>
            <a:ext cx="4114800" cy="329184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8615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buClrTx/>
              <a:defRPr sz="3200"/>
            </a:lvl1pPr>
            <a:lvl2pPr>
              <a:buClrTx/>
              <a:defRPr sz="2800"/>
            </a:lvl2pPr>
            <a:lvl3pPr>
              <a:buClrTx/>
              <a:defRPr sz="2400"/>
            </a:lvl3pPr>
            <a:lvl4pPr>
              <a:buClrTx/>
              <a:defRPr sz="2000"/>
            </a:lvl4pPr>
            <a:lvl5pPr>
              <a:buClrTx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3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740C7DA5-617A-407D-81D1-202B8422EAC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5924B8A-7607-4E86-9209-A4DEF41CD704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6896688"/>
      </p:ext>
    </p:extLst>
  </p:cSld>
  <p:clrMapOvr>
    <a:masterClrMapping/>
  </p:clrMapOvr>
</p:sldLayout>
</file>

<file path=ppt/slideLayouts/slideLayout3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2"/>
            <a:ext cx="5904391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740C7DA5-617A-407D-81D1-202B8422EAC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5924B8A-7607-4E86-9209-A4DEF41CD70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7485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740C7DA5-617A-407D-81D1-202B8422EAC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5924B8A-7607-4E86-9209-A4DEF41CD70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4050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740C7DA5-617A-407D-81D1-202B8422EAC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5924B8A-7607-4E86-9209-A4DEF41CD70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11519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6959383"/>
      </p:ext>
    </p:extLst>
  </p:cSld>
  <p:clrMapOvr>
    <a:masterClrMapping/>
  </p:clrMapOvr>
</p:sldLayout>
</file>

<file path=ppt/slideLayouts/slideLayout3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3819691"/>
      </p:ext>
    </p:extLst>
  </p:cSld>
  <p:clrMapOvr>
    <a:masterClrMapping/>
  </p:clrMapOvr>
</p:sldLayout>
</file>

<file path=ppt/slideLayouts/slideLayout3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8793275"/>
      </p:ext>
    </p:extLst>
  </p:cSld>
  <p:clrMapOvr>
    <a:masterClrMapping/>
  </p:clrMapOvr>
</p:sldLayout>
</file>

<file path=ppt/slideLayouts/slideLayout3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3207003"/>
      </p:ext>
    </p:extLst>
  </p:cSld>
  <p:clrMapOvr>
    <a:masterClrMapping/>
  </p:clrMapOvr>
</p:sldLayout>
</file>

<file path=ppt/slideLayouts/slideLayout3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3858962"/>
      </p:ext>
    </p:extLst>
  </p:cSld>
  <p:clrMapOvr>
    <a:masterClrMapping/>
  </p:clrMapOvr>
</p:sldLayout>
</file>

<file path=ppt/slideLayouts/slideLayout3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2954116"/>
      </p:ext>
    </p:extLst>
  </p:cSld>
  <p:clrMapOvr>
    <a:masterClrMapping/>
  </p:clrMapOvr>
</p:sldLayout>
</file>

<file path=ppt/slideLayouts/slideLayout3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5855095"/>
      </p:ext>
    </p:extLst>
  </p:cSld>
  <p:clrMapOvr>
    <a:masterClrMapping/>
  </p:clrMapOvr>
</p:sldLayout>
</file>

<file path=ppt/slideLayouts/slideLayout3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1485748"/>
      </p:ext>
    </p:extLst>
  </p:cSld>
  <p:clrMapOvr>
    <a:masterClrMapping/>
  </p:clrMapOvr>
</p:sldLayout>
</file>

<file path=ppt/slideLayouts/slideLayout3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656508"/>
      </p:ext>
    </p:extLst>
  </p:cSld>
  <p:clrMapOvr>
    <a:masterClrMapping/>
  </p:clrMapOvr>
</p:sldLayout>
</file>

<file path=ppt/slideLayouts/slideLayout3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7619615"/>
      </p:ext>
    </p:extLst>
  </p:cSld>
  <p:clrMapOvr>
    <a:masterClrMapping/>
  </p:clrMapOvr>
</p:sldLayout>
</file>

<file path=ppt/slideLayouts/slideLayout3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5504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5349549"/>
      </p:ext>
    </p:extLst>
  </p:cSld>
  <p:clrMapOvr>
    <a:masterClrMapping/>
  </p:clrMapOvr>
</p:sldLayout>
</file>

<file path=ppt/slideLayouts/slideLayout3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7154327"/>
      </p:ext>
    </p:extLst>
  </p:cSld>
  <p:clrMapOvr>
    <a:masterClrMapping/>
  </p:clrMapOvr>
</p:sldLayout>
</file>

<file path=ppt/slideLayouts/slideLayout3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458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4432423"/>
      </p:ext>
    </p:extLst>
  </p:cSld>
  <p:clrMapOvr>
    <a:masterClrMapping/>
  </p:clrMapOvr>
</p:sldLayout>
</file>

<file path=ppt/slideLayouts/slideLayout3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5579689"/>
      </p:ext>
    </p:extLst>
  </p:cSld>
  <p:clrMapOvr>
    <a:masterClrMapping/>
  </p:clrMapOvr>
</p:sldLayout>
</file>

<file path=ppt/slideLayouts/slideLayout3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7409869"/>
      </p:ext>
    </p:extLst>
  </p:cSld>
  <p:clrMapOvr>
    <a:masterClrMapping/>
  </p:clrMapOvr>
</p:sldLayout>
</file>

<file path=ppt/slideLayouts/slideLayout3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9155070"/>
      </p:ext>
    </p:extLst>
  </p:cSld>
  <p:clrMapOvr>
    <a:masterClrMapping/>
  </p:clrMapOvr>
</p:sldLayout>
</file>

<file path=ppt/slideLayouts/slideLayout3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8411510"/>
      </p:ext>
    </p:extLst>
  </p:cSld>
  <p:clrMapOvr>
    <a:masterClrMapping/>
  </p:clrMapOvr>
</p:sldLayout>
</file>

<file path=ppt/slideLayouts/slideLayout3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832600"/>
      </p:ext>
    </p:extLst>
  </p:cSld>
  <p:clrMapOvr>
    <a:masterClrMapping/>
  </p:clrMapOvr>
</p:sldLayout>
</file>

<file path=ppt/slideLayouts/slideLayout3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4745553"/>
      </p:ext>
    </p:extLst>
  </p:cSld>
  <p:clrMapOvr>
    <a:masterClrMapping/>
  </p:clrMapOvr>
</p:sldLayout>
</file>

<file path=ppt/slideLayouts/slideLayout3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0696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6951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4392335"/>
      </p:ext>
    </p:extLst>
  </p:cSld>
  <p:clrMapOvr>
    <a:masterClrMapping/>
  </p:clrMapOvr>
</p:sldLayout>
</file>

<file path=ppt/slideLayouts/slideLayout3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077840"/>
      </p:ext>
    </p:extLst>
  </p:cSld>
  <p:clrMapOvr>
    <a:masterClrMapping/>
  </p:clrMapOvr>
</p:sldLayout>
</file>

<file path=ppt/slideLayouts/slideLayout3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0551240"/>
      </p:ext>
    </p:extLst>
  </p:cSld>
  <p:clrMapOvr>
    <a:masterClrMapping/>
  </p:clrMapOvr>
</p:sldLayout>
</file>

<file path=ppt/slideLayouts/slideLayout3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9678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542863"/>
            <a:ext cx="4114800" cy="329184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266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5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76427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517419"/>
            <a:ext cx="4114800" cy="329184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127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14600" y="6539207"/>
            <a:ext cx="4114800" cy="329184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7126911"/>
      </p:ext>
    </p:extLst>
  </p:cSld>
  <p:clrMapOvr>
    <a:masterClrMapping/>
  </p:clrMapOvr>
</p:sldLayout>
</file>

<file path=ppt/slideLayouts/slideLayout3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472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14600" y="6507347"/>
            <a:ext cx="4114800" cy="329184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742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14600" y="6478723"/>
            <a:ext cx="4114800" cy="329184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10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3793117"/>
      </p:ext>
    </p:extLst>
  </p:cSld>
  <p:clrMapOvr>
    <a:masterClrMapping/>
  </p:clrMapOvr>
</p:sldLayout>
</file>

<file path=ppt/slideLayouts/slideLayout3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buClrTx/>
              <a:defRPr sz="3200"/>
            </a:lvl1pPr>
            <a:lvl2pPr>
              <a:buClrTx/>
              <a:defRPr sz="2800"/>
            </a:lvl2pPr>
            <a:lvl3pPr>
              <a:buClrTx/>
              <a:defRPr sz="2400"/>
            </a:lvl3pPr>
            <a:lvl4pPr>
              <a:buClrTx/>
              <a:defRPr sz="2000"/>
            </a:lvl4pPr>
            <a:lvl5pPr>
              <a:buClrTx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3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C80FF08-9921-4188-9E6D-01DB2935530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7808988"/>
      </p:ext>
    </p:extLst>
  </p:cSld>
  <p:clrMapOvr>
    <a:masterClrMapping/>
  </p:clrMapOvr>
</p:sldLayout>
</file>

<file path=ppt/slideLayouts/slideLayout3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2"/>
            <a:ext cx="5904391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C80FF08-9921-4188-9E6D-01DB29355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77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C80FF08-9921-4188-9E6D-01DB29355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94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C80FF08-9921-4188-9E6D-01DB29355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925558"/>
      </p:ext>
    </p:extLst>
  </p:cSld>
  <p:clrMapOvr>
    <a:masterClrMapping/>
  </p:clrMapOvr>
</p:sldLayout>
</file>

<file path=ppt/slideLayouts/slideLayout3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9713574"/>
      </p:ext>
    </p:extLst>
  </p:cSld>
  <p:clrMapOvr>
    <a:masterClrMapping/>
  </p:clrMapOvr>
</p:sldLayout>
</file>

<file path=ppt/slideLayouts/slideLayout3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8964619"/>
      </p:ext>
    </p:extLst>
  </p:cSld>
  <p:clrMapOvr>
    <a:masterClrMapping/>
  </p:clrMapOvr>
</p:sldLayout>
</file>

<file path=ppt/slideLayouts/slideLayout3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7039507"/>
      </p:ext>
    </p:extLst>
  </p:cSld>
  <p:clrMapOvr>
    <a:masterClrMapping/>
  </p:clrMapOvr>
</p:sldLayout>
</file>

<file path=ppt/slideLayouts/slideLayout3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9261507"/>
      </p:ext>
    </p:extLst>
  </p:cSld>
  <p:clrMapOvr>
    <a:masterClrMapping/>
  </p:clrMapOvr>
</p:sldLayout>
</file>

<file path=ppt/slideLayouts/slideLayout3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5788391"/>
      </p:ext>
    </p:extLst>
  </p:cSld>
  <p:clrMapOvr>
    <a:masterClrMapping/>
  </p:clrMapOvr>
</p:sldLayout>
</file>

<file path=ppt/slideLayouts/slideLayout3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766322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63294"/>
      </p:ext>
    </p:extLst>
  </p:cSld>
  <p:clrMapOvr>
    <a:masterClrMapping/>
  </p:clrMapOvr>
</p:sldLayout>
</file>

<file path=ppt/slideLayouts/slideLayout3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7079832"/>
      </p:ext>
    </p:extLst>
  </p:cSld>
  <p:clrMapOvr>
    <a:masterClrMapping/>
  </p:clrMapOvr>
</p:sldLayout>
</file>

<file path=ppt/slideLayouts/slideLayout3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2915610"/>
      </p:ext>
    </p:extLst>
  </p:cSld>
  <p:clrMapOvr>
    <a:masterClrMapping/>
  </p:clrMapOvr>
</p:sldLayout>
</file>

<file path=ppt/slideLayouts/slideLayout3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6372636"/>
      </p:ext>
    </p:extLst>
  </p:cSld>
  <p:clrMapOvr>
    <a:masterClrMapping/>
  </p:clrMapOvr>
</p:sldLayout>
</file>

<file path=ppt/slideLayouts/slideLayout3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7288430"/>
      </p:ext>
    </p:extLst>
  </p:cSld>
  <p:clrMapOvr>
    <a:masterClrMapping/>
  </p:clrMapOvr>
</p:sldLayout>
</file>

<file path=ppt/slideLayouts/slideLayout3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2376209"/>
      </p:ext>
    </p:extLst>
  </p:cSld>
  <p:clrMapOvr>
    <a:masterClrMapping/>
  </p:clrMapOvr>
</p:sldLayout>
</file>

<file path=ppt/slideLayouts/slideLayout3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0501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3100625"/>
      </p:ext>
    </p:extLst>
  </p:cSld>
  <p:clrMapOvr>
    <a:masterClrMapping/>
  </p:clrMapOvr>
</p:sldLayout>
</file>

<file path=ppt/slideLayouts/slideLayout3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3370703"/>
      </p:ext>
    </p:extLst>
  </p:cSld>
  <p:clrMapOvr>
    <a:masterClrMapping/>
  </p:clrMapOvr>
</p:sldLayout>
</file>

<file path=ppt/slideLayouts/slideLayout3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4146453"/>
      </p:ext>
    </p:extLst>
  </p:cSld>
  <p:clrMapOvr>
    <a:masterClrMapping/>
  </p:clrMapOvr>
</p:sldLayout>
</file>

<file path=ppt/slideLayouts/slideLayout3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71320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221515"/>
      </p:ext>
    </p:extLst>
  </p:cSld>
  <p:clrMapOvr>
    <a:masterClrMapping/>
  </p:clrMapOvr>
</p:sldLayout>
</file>

<file path=ppt/slideLayouts/slideLayout3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6490794"/>
      </p:ext>
    </p:extLst>
  </p:cSld>
  <p:clrMapOvr>
    <a:masterClrMapping/>
  </p:clrMapOvr>
</p:sldLayout>
</file>

<file path=ppt/slideLayouts/slideLayout3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3055361"/>
      </p:ext>
    </p:extLst>
  </p:cSld>
  <p:clrMapOvr>
    <a:masterClrMapping/>
  </p:clrMapOvr>
</p:sldLayout>
</file>

<file path=ppt/slideLayouts/slideLayout3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805345"/>
      </p:ext>
    </p:extLst>
  </p:cSld>
  <p:clrMapOvr>
    <a:masterClrMapping/>
  </p:clrMapOvr>
</p:sldLayout>
</file>

<file path=ppt/slideLayouts/slideLayout3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966773"/>
      </p:ext>
    </p:extLst>
  </p:cSld>
  <p:clrMapOvr>
    <a:masterClrMapping/>
  </p:clrMapOvr>
</p:sldLayout>
</file>

<file path=ppt/slideLayouts/slideLayout3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8706227"/>
      </p:ext>
    </p:extLst>
  </p:cSld>
  <p:clrMapOvr>
    <a:masterClrMapping/>
  </p:clrMapOvr>
</p:sldLayout>
</file>

<file path=ppt/slideLayouts/slideLayout3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5678061"/>
      </p:ext>
    </p:extLst>
  </p:cSld>
  <p:clrMapOvr>
    <a:masterClrMapping/>
  </p:clrMapOvr>
</p:sldLayout>
</file>

<file path=ppt/slideLayouts/slideLayout3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5632371"/>
      </p:ext>
    </p:extLst>
  </p:cSld>
  <p:clrMapOvr>
    <a:masterClrMapping/>
  </p:clrMapOvr>
</p:sldLayout>
</file>

<file path=ppt/slideLayouts/slideLayout3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760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542863"/>
            <a:ext cx="4114800" cy="329184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587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5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97553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892951"/>
      </p:ext>
    </p:extLst>
  </p:cSld>
  <p:clrMapOvr>
    <a:masterClrMapping/>
  </p:clrMapOvr>
</p:sldLayout>
</file>

<file path=ppt/slideLayouts/slideLayout3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517419"/>
            <a:ext cx="4114800" cy="329184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721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14600" y="6539207"/>
            <a:ext cx="4114800" cy="329184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454070"/>
      </p:ext>
    </p:extLst>
  </p:cSld>
  <p:clrMapOvr>
    <a:masterClrMapping/>
  </p:clrMapOvr>
</p:sldLayout>
</file>

<file path=ppt/slideLayouts/slideLayout3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472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14600" y="6507347"/>
            <a:ext cx="4114800" cy="329184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919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14600" y="6478723"/>
            <a:ext cx="4114800" cy="329184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97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buClrTx/>
              <a:defRPr sz="3200"/>
            </a:lvl1pPr>
            <a:lvl2pPr>
              <a:buClrTx/>
              <a:defRPr sz="2800"/>
            </a:lvl2pPr>
            <a:lvl3pPr>
              <a:buClrTx/>
              <a:defRPr sz="2400"/>
            </a:lvl3pPr>
            <a:lvl4pPr>
              <a:buClrTx/>
              <a:defRPr sz="2000"/>
            </a:lvl4pPr>
            <a:lvl5pPr>
              <a:buClrTx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3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C80FF08-9921-4188-9E6D-01DB2935530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9494918"/>
      </p:ext>
    </p:extLst>
  </p:cSld>
  <p:clrMapOvr>
    <a:masterClrMapping/>
  </p:clrMapOvr>
</p:sldLayout>
</file>

<file path=ppt/slideLayouts/slideLayout3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2"/>
            <a:ext cx="5904391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C80FF08-9921-4188-9E6D-01DB29355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60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C80FF08-9921-4188-9E6D-01DB29355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11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C80FF08-9921-4188-9E6D-01DB29355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72887"/>
      </p:ext>
    </p:extLst>
  </p:cSld>
  <p:clrMapOvr>
    <a:masterClrMapping/>
  </p:clrMapOvr>
</p:sldLayout>
</file>

<file path=ppt/slideLayouts/slideLayout3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5834926"/>
      </p:ext>
    </p:extLst>
  </p:cSld>
  <p:clrMapOvr>
    <a:masterClrMapping/>
  </p:clrMapOvr>
</p:sldLayout>
</file>

<file path=ppt/slideLayouts/slideLayout3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9876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224336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9952800"/>
      </p:ext>
    </p:extLst>
  </p:cSld>
  <p:clrMapOvr>
    <a:masterClrMapping/>
  </p:clrMapOvr>
</p:sldLayout>
</file>

<file path=ppt/slideLayouts/slideLayout4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5022659"/>
      </p:ext>
    </p:extLst>
  </p:cSld>
  <p:clrMapOvr>
    <a:masterClrMapping/>
  </p:clrMapOvr>
</p:sldLayout>
</file>

<file path=ppt/slideLayouts/slideLayout40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2204041"/>
      </p:ext>
    </p:extLst>
  </p:cSld>
  <p:clrMapOvr>
    <a:masterClrMapping/>
  </p:clrMapOvr>
</p:sldLayout>
</file>

<file path=ppt/slideLayouts/slideLayout40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7579861"/>
      </p:ext>
    </p:extLst>
  </p:cSld>
  <p:clrMapOvr>
    <a:masterClrMapping/>
  </p:clrMapOvr>
</p:sldLayout>
</file>

<file path=ppt/slideLayouts/slideLayout4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4594513"/>
      </p:ext>
    </p:extLst>
  </p:cSld>
  <p:clrMapOvr>
    <a:masterClrMapping/>
  </p:clrMapOvr>
</p:sldLayout>
</file>

<file path=ppt/slideLayouts/slideLayout40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2226582"/>
      </p:ext>
    </p:extLst>
  </p:cSld>
  <p:clrMapOvr>
    <a:masterClrMapping/>
  </p:clrMapOvr>
</p:sldLayout>
</file>

<file path=ppt/slideLayouts/slideLayout40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8513317"/>
      </p:ext>
    </p:extLst>
  </p:cSld>
  <p:clrMapOvr>
    <a:masterClrMapping/>
  </p:clrMapOvr>
</p:sldLayout>
</file>

<file path=ppt/slideLayouts/slideLayout40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2767070"/>
      </p:ext>
    </p:extLst>
  </p:cSld>
  <p:clrMapOvr>
    <a:masterClrMapping/>
  </p:clrMapOvr>
</p:sldLayout>
</file>

<file path=ppt/slideLayouts/slideLayout4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0317015"/>
      </p:ext>
    </p:extLst>
  </p:cSld>
  <p:clrMapOvr>
    <a:masterClrMapping/>
  </p:clrMapOvr>
</p:sldLayout>
</file>

<file path=ppt/slideLayouts/slideLayout4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4334405"/>
      </p:ext>
    </p:extLst>
  </p:cSld>
  <p:clrMapOvr>
    <a:masterClrMapping/>
  </p:clrMapOvr>
</p:sldLayout>
</file>

<file path=ppt/slideLayouts/slideLayout4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0630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8050026"/>
      </p:ext>
    </p:extLst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0062473"/>
      </p:ext>
    </p:extLst>
  </p:cSld>
  <p:clrMapOvr>
    <a:masterClrMapping/>
  </p:clrMapOvr>
</p:sldLayout>
</file>

<file path=ppt/slideLayouts/slideLayout4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9177596"/>
      </p:ext>
    </p:extLst>
  </p:cSld>
  <p:clrMapOvr>
    <a:masterClrMapping/>
  </p:clrMapOvr>
</p:sldLayout>
</file>

<file path=ppt/slideLayouts/slideLayout4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1722555"/>
      </p:ext>
    </p:extLst>
  </p:cSld>
  <p:clrMapOvr>
    <a:masterClrMapping/>
  </p:clrMapOvr>
</p:sldLayout>
</file>

<file path=ppt/slideLayouts/slideLayout4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6924432"/>
      </p:ext>
    </p:extLst>
  </p:cSld>
  <p:clrMapOvr>
    <a:masterClrMapping/>
  </p:clrMapOvr>
</p:sldLayout>
</file>

<file path=ppt/slideLayouts/slideLayout4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1856859"/>
      </p:ext>
    </p:extLst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7874553"/>
      </p:ext>
    </p:extLst>
  </p:cSld>
  <p:clrMapOvr>
    <a:masterClrMapping/>
  </p:clrMapOvr>
</p:sldLayout>
</file>

<file path=ppt/slideLayouts/slideLayout4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4650621"/>
      </p:ext>
    </p:extLst>
  </p:cSld>
  <p:clrMapOvr>
    <a:masterClrMapping/>
  </p:clrMapOvr>
</p:sldLayout>
</file>

<file path=ppt/slideLayouts/slideLayout4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1409073"/>
      </p:ext>
    </p:extLst>
  </p:cSld>
  <p:clrMapOvr>
    <a:masterClrMapping/>
  </p:clrMapOvr>
</p:sldLayout>
</file>

<file path=ppt/slideLayouts/slideLayout4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6122941"/>
      </p:ext>
    </p:extLst>
  </p:cSld>
  <p:clrMapOvr>
    <a:masterClrMapping/>
  </p:clrMapOvr>
</p:sldLayout>
</file>

<file path=ppt/slideLayouts/slideLayout4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26434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2630710"/>
      </p:ext>
    </p:extLst>
  </p:cSld>
  <p:clrMapOvr>
    <a:masterClrMapping/>
  </p:clrMapOvr>
</p:sldLayout>
</file>

<file path=ppt/slideLayouts/slideLayout4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7096823"/>
      </p:ext>
    </p:extLst>
  </p:cSld>
  <p:clrMapOvr>
    <a:masterClrMapping/>
  </p:clrMapOvr>
</p:sldLayout>
</file>

<file path=ppt/slideLayouts/slideLayout4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5309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542863"/>
            <a:ext cx="4114800" cy="329184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783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5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33550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517419"/>
            <a:ext cx="4114800" cy="329184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635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14600" y="6539207"/>
            <a:ext cx="4114800" cy="329184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2104005"/>
      </p:ext>
    </p:extLst>
  </p:cSld>
  <p:clrMapOvr>
    <a:masterClrMapping/>
  </p:clrMapOvr>
</p:sldLayout>
</file>

<file path=ppt/slideLayouts/slideLayout4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472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14600" y="6507347"/>
            <a:ext cx="4114800" cy="329184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601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14600" y="6478723"/>
            <a:ext cx="4114800" cy="329184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436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buClrTx/>
              <a:defRPr sz="3200"/>
            </a:lvl1pPr>
            <a:lvl2pPr>
              <a:buClrTx/>
              <a:defRPr sz="2800"/>
            </a:lvl2pPr>
            <a:lvl3pPr>
              <a:buClrTx/>
              <a:defRPr sz="2400"/>
            </a:lvl3pPr>
            <a:lvl4pPr>
              <a:buClrTx/>
              <a:defRPr sz="2000"/>
            </a:lvl4pPr>
            <a:lvl5pPr>
              <a:buClrTx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3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6265861"/>
      </p:ext>
    </p:extLst>
  </p:cSld>
  <p:clrMapOvr>
    <a:masterClrMapping/>
  </p:clrMapOvr>
</p:sldLayout>
</file>

<file path=ppt/slideLayouts/slideLayout4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2"/>
            <a:ext cx="5904391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C80FF08-9921-4188-9E6D-01DB29355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5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9983778"/>
      </p:ext>
    </p:extLst>
  </p:cSld>
  <p:clrMapOvr>
    <a:masterClrMapping/>
  </p:clrMapOvr>
</p:sldLayout>
</file>

<file path=ppt/slideLayouts/slideLayout4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C80FF08-9921-4188-9E6D-01DB29355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50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C80FF08-9921-4188-9E6D-01DB29355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181391"/>
      </p:ext>
    </p:extLst>
  </p:cSld>
  <p:clrMapOvr>
    <a:masterClrMapping/>
  </p:clrMapOvr>
</p:sldLayout>
</file>

<file path=ppt/slideLayouts/slideLayout4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6384448"/>
      </p:ext>
    </p:extLst>
  </p:cSld>
  <p:clrMapOvr>
    <a:masterClrMapping/>
  </p:clrMapOvr>
</p:sldLayout>
</file>

<file path=ppt/slideLayouts/slideLayout4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2133767"/>
      </p:ext>
    </p:extLst>
  </p:cSld>
  <p:clrMapOvr>
    <a:masterClrMapping/>
  </p:clrMapOvr>
</p:sldLayout>
</file>

<file path=ppt/slideLayouts/slideLayout4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6317559"/>
      </p:ext>
    </p:extLst>
  </p:cSld>
  <p:clrMapOvr>
    <a:masterClrMapping/>
  </p:clrMapOvr>
</p:sldLayout>
</file>

<file path=ppt/slideLayouts/slideLayout4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8004078"/>
      </p:ext>
    </p:extLst>
  </p:cSld>
  <p:clrMapOvr>
    <a:masterClrMapping/>
  </p:clrMapOvr>
</p:sldLayout>
</file>

<file path=ppt/slideLayouts/slideLayout4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3995721"/>
      </p:ext>
    </p:extLst>
  </p:cSld>
  <p:clrMapOvr>
    <a:masterClrMapping/>
  </p:clrMapOvr>
</p:sldLayout>
</file>

<file path=ppt/slideLayouts/slideLayout4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3348095"/>
      </p:ext>
    </p:extLst>
  </p:cSld>
  <p:clrMapOvr>
    <a:masterClrMapping/>
  </p:clrMapOvr>
</p:sldLayout>
</file>

<file path=ppt/slideLayouts/slideLayout4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942642"/>
      </p:ext>
    </p:extLst>
  </p:cSld>
  <p:clrMapOvr>
    <a:masterClrMapping/>
  </p:clrMapOvr>
</p:sldLayout>
</file>

<file path=ppt/slideLayouts/slideLayout4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012460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3535153"/>
      </p:ext>
    </p:extLst>
  </p:cSld>
  <p:clrMapOvr>
    <a:masterClrMapping/>
  </p:clrMapOvr>
</p:sldLayout>
</file>

<file path=ppt/slideLayouts/slideLayout4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6218578"/>
      </p:ext>
    </p:extLst>
  </p:cSld>
  <p:clrMapOvr>
    <a:masterClrMapping/>
  </p:clrMapOvr>
</p:sldLayout>
</file>

<file path=ppt/slideLayouts/slideLayout4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8324374"/>
      </p:ext>
    </p:extLst>
  </p:cSld>
  <p:clrMapOvr>
    <a:masterClrMapping/>
  </p:clrMapOvr>
</p:sldLayout>
</file>

<file path=ppt/slideLayouts/slideLayout4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4917548"/>
      </p:ext>
    </p:extLst>
  </p:cSld>
  <p:clrMapOvr>
    <a:masterClrMapping/>
  </p:clrMapOvr>
</p:sldLayout>
</file>

<file path=ppt/slideLayouts/slideLayout4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8257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4832337"/>
      </p:ext>
    </p:extLst>
  </p:cSld>
  <p:clrMapOvr>
    <a:masterClrMapping/>
  </p:clrMapOvr>
</p:sldLayout>
</file>

<file path=ppt/slideLayouts/slideLayout4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8309660"/>
      </p:ext>
    </p:extLst>
  </p:cSld>
  <p:clrMapOvr>
    <a:masterClrMapping/>
  </p:clrMapOvr>
</p:sldLayout>
</file>

<file path=ppt/slideLayouts/slideLayout4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2737855"/>
      </p:ext>
    </p:extLst>
  </p:cSld>
  <p:clrMapOvr>
    <a:masterClrMapping/>
  </p:clrMapOvr>
</p:sldLayout>
</file>

<file path=ppt/slideLayouts/slideLayout4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7096539"/>
      </p:ext>
    </p:extLst>
  </p:cSld>
  <p:clrMapOvr>
    <a:masterClrMapping/>
  </p:clrMapOvr>
</p:sldLayout>
</file>

<file path=ppt/slideLayouts/slideLayout4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7726323"/>
      </p:ext>
    </p:extLst>
  </p:cSld>
  <p:clrMapOvr>
    <a:masterClrMapping/>
  </p:clrMapOvr>
</p:sldLayout>
</file>

<file path=ppt/slideLayouts/slideLayout4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787236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6759118"/>
      </p:ext>
    </p:extLst>
  </p:cSld>
  <p:clrMapOvr>
    <a:masterClrMapping/>
  </p:clrMapOvr>
</p:sldLayout>
</file>

<file path=ppt/slideLayouts/slideLayout4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9616752"/>
      </p:ext>
    </p:extLst>
  </p:cSld>
  <p:clrMapOvr>
    <a:masterClrMapping/>
  </p:clrMapOvr>
</p:sldLayout>
</file>

<file path=ppt/slideLayouts/slideLayout4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6919842"/>
      </p:ext>
    </p:extLst>
  </p:cSld>
  <p:clrMapOvr>
    <a:masterClrMapping/>
  </p:clrMapOvr>
</p:sldLayout>
</file>

<file path=ppt/slideLayouts/slideLayout4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2187575"/>
      </p:ext>
    </p:extLst>
  </p:cSld>
  <p:clrMapOvr>
    <a:masterClrMapping/>
  </p:clrMapOvr>
</p:sldLayout>
</file>

<file path=ppt/slideLayouts/slideLayout4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1249048"/>
      </p:ext>
    </p:extLst>
  </p:cSld>
  <p:clrMapOvr>
    <a:masterClrMapping/>
  </p:clrMapOvr>
</p:sldLayout>
</file>

<file path=ppt/slideLayouts/slideLayout4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071140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878036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3"/>
            <a:ext cx="7848600" cy="1927225"/>
          </a:xfrm>
        </p:spPr>
        <p:txBody>
          <a:bodyPr anchor="b">
            <a:noAutofit/>
          </a:bodyPr>
          <a:lstStyle>
            <a:lvl1pPr>
              <a:defRPr sz="4000" b="1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7DA5-617A-407D-81D1-202B8422EAC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4B8A-7607-4E86-9209-A4DEF41CD704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643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7DA5-617A-407D-81D1-202B8422EAC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4B8A-7607-4E86-9209-A4DEF41CD70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3698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7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30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7DA5-617A-407D-81D1-202B8422EAC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4B8A-7607-4E86-9209-A4DEF41CD704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0560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393089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7DA5-617A-407D-81D1-202B8422EAC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4B8A-7607-4E86-9209-A4DEF41CD70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6692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1500" b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15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7DA5-617A-407D-81D1-202B8422EAC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4B8A-7607-4E86-9209-A4DEF41CD704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820441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7DA5-617A-407D-81D1-202B8422EAC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4B8A-7607-4E86-9209-A4DEF41CD70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3613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7DA5-617A-407D-81D1-202B8422EAC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4B8A-7607-4E86-9209-A4DEF41CD70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9068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5"/>
            <a:ext cx="2139696" cy="4243615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7DA5-617A-407D-81D1-202B8422EAC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4B8A-7607-4E86-9209-A4DEF41CD704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7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599702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1" y="838202"/>
            <a:ext cx="5904391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7DA5-617A-407D-81D1-202B8422EAC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4B8A-7607-4E86-9209-A4DEF41CD70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2619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7DA5-617A-407D-81D1-202B8422EAC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4B8A-7607-4E86-9209-A4DEF41CD70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138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7DA5-617A-407D-81D1-202B8422EAC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4B8A-7607-4E86-9209-A4DEF41CD70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496270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245488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505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013913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492322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645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314992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267505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430746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513088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872236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849294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761167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2218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8567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996084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370448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697641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71722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937406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792752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996950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493431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663546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5079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249772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174704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3"/>
            <a:ext cx="7848600" cy="1927225"/>
          </a:xfrm>
        </p:spPr>
        <p:txBody>
          <a:bodyPr anchor="b">
            <a:noAutofit/>
          </a:bodyPr>
          <a:lstStyle>
            <a:lvl1pPr>
              <a:defRPr sz="405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6838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118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7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3709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106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1500" b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15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8540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930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618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5"/>
            <a:ext cx="2139696" cy="4243615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7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10079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1" y="838202"/>
            <a:ext cx="5904391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836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183510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800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568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327521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902590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796366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784853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237327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04627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962952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8713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1.xml"/><Relationship Id="rId3" Type="http://schemas.openxmlformats.org/officeDocument/2006/relationships/slideLayout" Target="../slideLayouts/slideLayout106.xml"/><Relationship Id="rId7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5.xml"/><Relationship Id="rId1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9.xml"/><Relationship Id="rId11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12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2.xml"/><Relationship Id="rId3" Type="http://schemas.openxmlformats.org/officeDocument/2006/relationships/slideLayout" Target="../slideLayouts/slideLayout117.xml"/><Relationship Id="rId7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6.xml"/><Relationship Id="rId1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20.xml"/><Relationship Id="rId11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4.xml"/><Relationship Id="rId4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23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3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128.xml"/><Relationship Id="rId7" Type="http://schemas.openxmlformats.org/officeDocument/2006/relationships/slideLayout" Target="../slideLayouts/slideLayout132.xml"/><Relationship Id="rId12" Type="http://schemas.openxmlformats.org/officeDocument/2006/relationships/slideLayout" Target="../slideLayouts/slideLayout137.xml"/><Relationship Id="rId2" Type="http://schemas.openxmlformats.org/officeDocument/2006/relationships/slideLayout" Target="../slideLayouts/slideLayout127.xml"/><Relationship Id="rId1" Type="http://schemas.openxmlformats.org/officeDocument/2006/relationships/slideLayout" Target="../slideLayouts/slideLayout126.xml"/><Relationship Id="rId6" Type="http://schemas.openxmlformats.org/officeDocument/2006/relationships/slideLayout" Target="../slideLayouts/slideLayout131.xml"/><Relationship Id="rId11" Type="http://schemas.openxmlformats.org/officeDocument/2006/relationships/slideLayout" Target="../slideLayouts/slideLayout136.xml"/><Relationship Id="rId5" Type="http://schemas.openxmlformats.org/officeDocument/2006/relationships/slideLayout" Target="../slideLayouts/slideLayout130.xml"/><Relationship Id="rId10" Type="http://schemas.openxmlformats.org/officeDocument/2006/relationships/slideLayout" Target="../slideLayouts/slideLayout135.xml"/><Relationship Id="rId4" Type="http://schemas.openxmlformats.org/officeDocument/2006/relationships/slideLayout" Target="../slideLayouts/slideLayout129.xml"/><Relationship Id="rId9" Type="http://schemas.openxmlformats.org/officeDocument/2006/relationships/slideLayout" Target="../slideLayouts/slideLayout134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5.xml"/><Relationship Id="rId3" Type="http://schemas.openxmlformats.org/officeDocument/2006/relationships/slideLayout" Target="../slideLayouts/slideLayout140.xml"/><Relationship Id="rId7" Type="http://schemas.openxmlformats.org/officeDocument/2006/relationships/slideLayout" Target="../slideLayouts/slideLayout144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9.xml"/><Relationship Id="rId1" Type="http://schemas.openxmlformats.org/officeDocument/2006/relationships/slideLayout" Target="../slideLayouts/slideLayout138.xml"/><Relationship Id="rId6" Type="http://schemas.openxmlformats.org/officeDocument/2006/relationships/slideLayout" Target="../slideLayouts/slideLayout143.xml"/><Relationship Id="rId11" Type="http://schemas.openxmlformats.org/officeDocument/2006/relationships/slideLayout" Target="../slideLayouts/slideLayout148.xml"/><Relationship Id="rId5" Type="http://schemas.openxmlformats.org/officeDocument/2006/relationships/slideLayout" Target="../slideLayouts/slideLayout142.xml"/><Relationship Id="rId10" Type="http://schemas.openxmlformats.org/officeDocument/2006/relationships/slideLayout" Target="../slideLayouts/slideLayout147.xml"/><Relationship Id="rId4" Type="http://schemas.openxmlformats.org/officeDocument/2006/relationships/slideLayout" Target="../slideLayouts/slideLayout141.xml"/><Relationship Id="rId9" Type="http://schemas.openxmlformats.org/officeDocument/2006/relationships/slideLayout" Target="../slideLayouts/slideLayout146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6.xml"/><Relationship Id="rId3" Type="http://schemas.openxmlformats.org/officeDocument/2006/relationships/slideLayout" Target="../slideLayouts/slideLayout151.xml"/><Relationship Id="rId7" Type="http://schemas.openxmlformats.org/officeDocument/2006/relationships/slideLayout" Target="../slideLayouts/slideLayout155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50.xml"/><Relationship Id="rId1" Type="http://schemas.openxmlformats.org/officeDocument/2006/relationships/slideLayout" Target="../slideLayouts/slideLayout149.xml"/><Relationship Id="rId6" Type="http://schemas.openxmlformats.org/officeDocument/2006/relationships/slideLayout" Target="../slideLayouts/slideLayout154.xml"/><Relationship Id="rId11" Type="http://schemas.openxmlformats.org/officeDocument/2006/relationships/slideLayout" Target="../slideLayouts/slideLayout159.xml"/><Relationship Id="rId5" Type="http://schemas.openxmlformats.org/officeDocument/2006/relationships/slideLayout" Target="../slideLayouts/slideLayout153.xml"/><Relationship Id="rId10" Type="http://schemas.openxmlformats.org/officeDocument/2006/relationships/slideLayout" Target="../slideLayouts/slideLayout158.xml"/><Relationship Id="rId4" Type="http://schemas.openxmlformats.org/officeDocument/2006/relationships/slideLayout" Target="../slideLayouts/slideLayout152.xml"/><Relationship Id="rId9" Type="http://schemas.openxmlformats.org/officeDocument/2006/relationships/slideLayout" Target="../slideLayouts/slideLayout157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7.xml"/><Relationship Id="rId13" Type="http://schemas.openxmlformats.org/officeDocument/2006/relationships/theme" Target="../theme/theme15.xml"/><Relationship Id="rId3" Type="http://schemas.openxmlformats.org/officeDocument/2006/relationships/slideLayout" Target="../slideLayouts/slideLayout162.xml"/><Relationship Id="rId7" Type="http://schemas.openxmlformats.org/officeDocument/2006/relationships/slideLayout" Target="../slideLayouts/slideLayout166.xml"/><Relationship Id="rId12" Type="http://schemas.openxmlformats.org/officeDocument/2006/relationships/slideLayout" Target="../slideLayouts/slideLayout171.xml"/><Relationship Id="rId2" Type="http://schemas.openxmlformats.org/officeDocument/2006/relationships/slideLayout" Target="../slideLayouts/slideLayout161.xml"/><Relationship Id="rId1" Type="http://schemas.openxmlformats.org/officeDocument/2006/relationships/slideLayout" Target="../slideLayouts/slideLayout160.xml"/><Relationship Id="rId6" Type="http://schemas.openxmlformats.org/officeDocument/2006/relationships/slideLayout" Target="../slideLayouts/slideLayout165.xml"/><Relationship Id="rId11" Type="http://schemas.openxmlformats.org/officeDocument/2006/relationships/slideLayout" Target="../slideLayouts/slideLayout170.xml"/><Relationship Id="rId5" Type="http://schemas.openxmlformats.org/officeDocument/2006/relationships/slideLayout" Target="../slideLayouts/slideLayout164.xml"/><Relationship Id="rId10" Type="http://schemas.openxmlformats.org/officeDocument/2006/relationships/slideLayout" Target="../slideLayouts/slideLayout169.xml"/><Relationship Id="rId4" Type="http://schemas.openxmlformats.org/officeDocument/2006/relationships/slideLayout" Target="../slideLayouts/slideLayout163.xml"/><Relationship Id="rId9" Type="http://schemas.openxmlformats.org/officeDocument/2006/relationships/slideLayout" Target="../slideLayouts/slideLayout168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9.xml"/><Relationship Id="rId3" Type="http://schemas.openxmlformats.org/officeDocument/2006/relationships/slideLayout" Target="../slideLayouts/slideLayout174.xml"/><Relationship Id="rId7" Type="http://schemas.openxmlformats.org/officeDocument/2006/relationships/slideLayout" Target="../slideLayouts/slideLayout178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73.xml"/><Relationship Id="rId1" Type="http://schemas.openxmlformats.org/officeDocument/2006/relationships/slideLayout" Target="../slideLayouts/slideLayout172.xml"/><Relationship Id="rId6" Type="http://schemas.openxmlformats.org/officeDocument/2006/relationships/slideLayout" Target="../slideLayouts/slideLayout177.xml"/><Relationship Id="rId11" Type="http://schemas.openxmlformats.org/officeDocument/2006/relationships/slideLayout" Target="../slideLayouts/slideLayout182.xml"/><Relationship Id="rId5" Type="http://schemas.openxmlformats.org/officeDocument/2006/relationships/slideLayout" Target="../slideLayouts/slideLayout176.xml"/><Relationship Id="rId10" Type="http://schemas.openxmlformats.org/officeDocument/2006/relationships/slideLayout" Target="../slideLayouts/slideLayout181.xml"/><Relationship Id="rId4" Type="http://schemas.openxmlformats.org/officeDocument/2006/relationships/slideLayout" Target="../slideLayouts/slideLayout175.xml"/><Relationship Id="rId9" Type="http://schemas.openxmlformats.org/officeDocument/2006/relationships/slideLayout" Target="../slideLayouts/slideLayout180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0.xml"/><Relationship Id="rId3" Type="http://schemas.openxmlformats.org/officeDocument/2006/relationships/slideLayout" Target="../slideLayouts/slideLayout185.xml"/><Relationship Id="rId7" Type="http://schemas.openxmlformats.org/officeDocument/2006/relationships/slideLayout" Target="../slideLayouts/slideLayout189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84.xml"/><Relationship Id="rId1" Type="http://schemas.openxmlformats.org/officeDocument/2006/relationships/slideLayout" Target="../slideLayouts/slideLayout183.xml"/><Relationship Id="rId6" Type="http://schemas.openxmlformats.org/officeDocument/2006/relationships/slideLayout" Target="../slideLayouts/slideLayout188.xml"/><Relationship Id="rId11" Type="http://schemas.openxmlformats.org/officeDocument/2006/relationships/slideLayout" Target="../slideLayouts/slideLayout193.xml"/><Relationship Id="rId5" Type="http://schemas.openxmlformats.org/officeDocument/2006/relationships/slideLayout" Target="../slideLayouts/slideLayout187.xml"/><Relationship Id="rId10" Type="http://schemas.openxmlformats.org/officeDocument/2006/relationships/slideLayout" Target="../slideLayouts/slideLayout192.xml"/><Relationship Id="rId4" Type="http://schemas.openxmlformats.org/officeDocument/2006/relationships/slideLayout" Target="../slideLayouts/slideLayout186.xml"/><Relationship Id="rId9" Type="http://schemas.openxmlformats.org/officeDocument/2006/relationships/slideLayout" Target="../slideLayouts/slideLayout191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1.xml"/><Relationship Id="rId13" Type="http://schemas.openxmlformats.org/officeDocument/2006/relationships/theme" Target="../theme/theme18.xml"/><Relationship Id="rId3" Type="http://schemas.openxmlformats.org/officeDocument/2006/relationships/slideLayout" Target="../slideLayouts/slideLayout196.xml"/><Relationship Id="rId7" Type="http://schemas.openxmlformats.org/officeDocument/2006/relationships/slideLayout" Target="../slideLayouts/slideLayout200.xml"/><Relationship Id="rId12" Type="http://schemas.openxmlformats.org/officeDocument/2006/relationships/slideLayout" Target="../slideLayouts/slideLayout205.xml"/><Relationship Id="rId2" Type="http://schemas.openxmlformats.org/officeDocument/2006/relationships/slideLayout" Target="../slideLayouts/slideLayout195.xml"/><Relationship Id="rId1" Type="http://schemas.openxmlformats.org/officeDocument/2006/relationships/slideLayout" Target="../slideLayouts/slideLayout194.xml"/><Relationship Id="rId6" Type="http://schemas.openxmlformats.org/officeDocument/2006/relationships/slideLayout" Target="../slideLayouts/slideLayout199.xml"/><Relationship Id="rId11" Type="http://schemas.openxmlformats.org/officeDocument/2006/relationships/slideLayout" Target="../slideLayouts/slideLayout204.xml"/><Relationship Id="rId5" Type="http://schemas.openxmlformats.org/officeDocument/2006/relationships/slideLayout" Target="../slideLayouts/slideLayout198.xml"/><Relationship Id="rId10" Type="http://schemas.openxmlformats.org/officeDocument/2006/relationships/slideLayout" Target="../slideLayouts/slideLayout203.xml"/><Relationship Id="rId4" Type="http://schemas.openxmlformats.org/officeDocument/2006/relationships/slideLayout" Target="../slideLayouts/slideLayout197.xml"/><Relationship Id="rId9" Type="http://schemas.openxmlformats.org/officeDocument/2006/relationships/slideLayout" Target="../slideLayouts/slideLayout202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3.xml"/><Relationship Id="rId3" Type="http://schemas.openxmlformats.org/officeDocument/2006/relationships/slideLayout" Target="../slideLayouts/slideLayout208.xml"/><Relationship Id="rId7" Type="http://schemas.openxmlformats.org/officeDocument/2006/relationships/slideLayout" Target="../slideLayouts/slideLayout212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07.xml"/><Relationship Id="rId1" Type="http://schemas.openxmlformats.org/officeDocument/2006/relationships/slideLayout" Target="../slideLayouts/slideLayout206.xml"/><Relationship Id="rId6" Type="http://schemas.openxmlformats.org/officeDocument/2006/relationships/slideLayout" Target="../slideLayouts/slideLayout211.xml"/><Relationship Id="rId11" Type="http://schemas.openxmlformats.org/officeDocument/2006/relationships/slideLayout" Target="../slideLayouts/slideLayout216.xml"/><Relationship Id="rId5" Type="http://schemas.openxmlformats.org/officeDocument/2006/relationships/slideLayout" Target="../slideLayouts/slideLayout210.xml"/><Relationship Id="rId10" Type="http://schemas.openxmlformats.org/officeDocument/2006/relationships/slideLayout" Target="../slideLayouts/slideLayout215.xml"/><Relationship Id="rId4" Type="http://schemas.openxmlformats.org/officeDocument/2006/relationships/slideLayout" Target="../slideLayouts/slideLayout209.xml"/><Relationship Id="rId9" Type="http://schemas.openxmlformats.org/officeDocument/2006/relationships/slideLayout" Target="../slideLayouts/slideLayout2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4.xml"/><Relationship Id="rId3" Type="http://schemas.openxmlformats.org/officeDocument/2006/relationships/slideLayout" Target="../slideLayouts/slideLayout219.xml"/><Relationship Id="rId7" Type="http://schemas.openxmlformats.org/officeDocument/2006/relationships/slideLayout" Target="../slideLayouts/slideLayout223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218.xml"/><Relationship Id="rId1" Type="http://schemas.openxmlformats.org/officeDocument/2006/relationships/slideLayout" Target="../slideLayouts/slideLayout217.xml"/><Relationship Id="rId6" Type="http://schemas.openxmlformats.org/officeDocument/2006/relationships/slideLayout" Target="../slideLayouts/slideLayout222.xml"/><Relationship Id="rId11" Type="http://schemas.openxmlformats.org/officeDocument/2006/relationships/slideLayout" Target="../slideLayouts/slideLayout227.xml"/><Relationship Id="rId5" Type="http://schemas.openxmlformats.org/officeDocument/2006/relationships/slideLayout" Target="../slideLayouts/slideLayout221.xml"/><Relationship Id="rId10" Type="http://schemas.openxmlformats.org/officeDocument/2006/relationships/slideLayout" Target="../slideLayouts/slideLayout226.xml"/><Relationship Id="rId4" Type="http://schemas.openxmlformats.org/officeDocument/2006/relationships/slideLayout" Target="../slideLayouts/slideLayout220.xml"/><Relationship Id="rId9" Type="http://schemas.openxmlformats.org/officeDocument/2006/relationships/slideLayout" Target="../slideLayouts/slideLayout225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5.xml"/><Relationship Id="rId13" Type="http://schemas.openxmlformats.org/officeDocument/2006/relationships/theme" Target="../theme/theme21.xml"/><Relationship Id="rId3" Type="http://schemas.openxmlformats.org/officeDocument/2006/relationships/slideLayout" Target="../slideLayouts/slideLayout230.xml"/><Relationship Id="rId7" Type="http://schemas.openxmlformats.org/officeDocument/2006/relationships/slideLayout" Target="../slideLayouts/slideLayout234.xml"/><Relationship Id="rId12" Type="http://schemas.openxmlformats.org/officeDocument/2006/relationships/slideLayout" Target="../slideLayouts/slideLayout239.xml"/><Relationship Id="rId2" Type="http://schemas.openxmlformats.org/officeDocument/2006/relationships/slideLayout" Target="../slideLayouts/slideLayout229.xml"/><Relationship Id="rId1" Type="http://schemas.openxmlformats.org/officeDocument/2006/relationships/slideLayout" Target="../slideLayouts/slideLayout228.xml"/><Relationship Id="rId6" Type="http://schemas.openxmlformats.org/officeDocument/2006/relationships/slideLayout" Target="../slideLayouts/slideLayout233.xml"/><Relationship Id="rId11" Type="http://schemas.openxmlformats.org/officeDocument/2006/relationships/slideLayout" Target="../slideLayouts/slideLayout238.xml"/><Relationship Id="rId5" Type="http://schemas.openxmlformats.org/officeDocument/2006/relationships/slideLayout" Target="../slideLayouts/slideLayout232.xml"/><Relationship Id="rId10" Type="http://schemas.openxmlformats.org/officeDocument/2006/relationships/slideLayout" Target="../slideLayouts/slideLayout237.xml"/><Relationship Id="rId4" Type="http://schemas.openxmlformats.org/officeDocument/2006/relationships/slideLayout" Target="../slideLayouts/slideLayout231.xml"/><Relationship Id="rId9" Type="http://schemas.openxmlformats.org/officeDocument/2006/relationships/slideLayout" Target="../slideLayouts/slideLayout236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7.xml"/><Relationship Id="rId3" Type="http://schemas.openxmlformats.org/officeDocument/2006/relationships/slideLayout" Target="../slideLayouts/slideLayout242.xml"/><Relationship Id="rId7" Type="http://schemas.openxmlformats.org/officeDocument/2006/relationships/slideLayout" Target="../slideLayouts/slideLayout246.xml"/><Relationship Id="rId12" Type="http://schemas.openxmlformats.org/officeDocument/2006/relationships/theme" Target="../theme/theme22.xml"/><Relationship Id="rId2" Type="http://schemas.openxmlformats.org/officeDocument/2006/relationships/slideLayout" Target="../slideLayouts/slideLayout241.xml"/><Relationship Id="rId1" Type="http://schemas.openxmlformats.org/officeDocument/2006/relationships/slideLayout" Target="../slideLayouts/slideLayout240.xml"/><Relationship Id="rId6" Type="http://schemas.openxmlformats.org/officeDocument/2006/relationships/slideLayout" Target="../slideLayouts/slideLayout245.xml"/><Relationship Id="rId11" Type="http://schemas.openxmlformats.org/officeDocument/2006/relationships/slideLayout" Target="../slideLayouts/slideLayout250.xml"/><Relationship Id="rId5" Type="http://schemas.openxmlformats.org/officeDocument/2006/relationships/slideLayout" Target="../slideLayouts/slideLayout244.xml"/><Relationship Id="rId10" Type="http://schemas.openxmlformats.org/officeDocument/2006/relationships/slideLayout" Target="../slideLayouts/slideLayout249.xml"/><Relationship Id="rId4" Type="http://schemas.openxmlformats.org/officeDocument/2006/relationships/slideLayout" Target="../slideLayouts/slideLayout243.xml"/><Relationship Id="rId9" Type="http://schemas.openxmlformats.org/officeDocument/2006/relationships/slideLayout" Target="../slideLayouts/slideLayout248.xml"/></Relationships>
</file>

<file path=ppt/slideMasters/_rels/slideMaster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8.xml"/><Relationship Id="rId3" Type="http://schemas.openxmlformats.org/officeDocument/2006/relationships/slideLayout" Target="../slideLayouts/slideLayout253.xml"/><Relationship Id="rId7" Type="http://schemas.openxmlformats.org/officeDocument/2006/relationships/slideLayout" Target="../slideLayouts/slideLayout257.xml"/><Relationship Id="rId12" Type="http://schemas.openxmlformats.org/officeDocument/2006/relationships/theme" Target="../theme/theme23.xml"/><Relationship Id="rId2" Type="http://schemas.openxmlformats.org/officeDocument/2006/relationships/slideLayout" Target="../slideLayouts/slideLayout252.xml"/><Relationship Id="rId1" Type="http://schemas.openxmlformats.org/officeDocument/2006/relationships/slideLayout" Target="../slideLayouts/slideLayout251.xml"/><Relationship Id="rId6" Type="http://schemas.openxmlformats.org/officeDocument/2006/relationships/slideLayout" Target="../slideLayouts/slideLayout256.xml"/><Relationship Id="rId11" Type="http://schemas.openxmlformats.org/officeDocument/2006/relationships/slideLayout" Target="../slideLayouts/slideLayout261.xml"/><Relationship Id="rId5" Type="http://schemas.openxmlformats.org/officeDocument/2006/relationships/slideLayout" Target="../slideLayouts/slideLayout255.xml"/><Relationship Id="rId10" Type="http://schemas.openxmlformats.org/officeDocument/2006/relationships/slideLayout" Target="../slideLayouts/slideLayout260.xml"/><Relationship Id="rId4" Type="http://schemas.openxmlformats.org/officeDocument/2006/relationships/slideLayout" Target="../slideLayouts/slideLayout254.xml"/><Relationship Id="rId9" Type="http://schemas.openxmlformats.org/officeDocument/2006/relationships/slideLayout" Target="../slideLayouts/slideLayout259.xml"/></Relationships>
</file>

<file path=ppt/slideMasters/_rels/slideMaster2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9.xml"/><Relationship Id="rId13" Type="http://schemas.openxmlformats.org/officeDocument/2006/relationships/theme" Target="../theme/theme24.xml"/><Relationship Id="rId3" Type="http://schemas.openxmlformats.org/officeDocument/2006/relationships/slideLayout" Target="../slideLayouts/slideLayout264.xml"/><Relationship Id="rId7" Type="http://schemas.openxmlformats.org/officeDocument/2006/relationships/slideLayout" Target="../slideLayouts/slideLayout268.xml"/><Relationship Id="rId12" Type="http://schemas.openxmlformats.org/officeDocument/2006/relationships/slideLayout" Target="../slideLayouts/slideLayout273.xml"/><Relationship Id="rId2" Type="http://schemas.openxmlformats.org/officeDocument/2006/relationships/slideLayout" Target="../slideLayouts/slideLayout263.xml"/><Relationship Id="rId1" Type="http://schemas.openxmlformats.org/officeDocument/2006/relationships/slideLayout" Target="../slideLayouts/slideLayout262.xml"/><Relationship Id="rId6" Type="http://schemas.openxmlformats.org/officeDocument/2006/relationships/slideLayout" Target="../slideLayouts/slideLayout267.xml"/><Relationship Id="rId11" Type="http://schemas.openxmlformats.org/officeDocument/2006/relationships/slideLayout" Target="../slideLayouts/slideLayout272.xml"/><Relationship Id="rId5" Type="http://schemas.openxmlformats.org/officeDocument/2006/relationships/slideLayout" Target="../slideLayouts/slideLayout266.xml"/><Relationship Id="rId10" Type="http://schemas.openxmlformats.org/officeDocument/2006/relationships/slideLayout" Target="../slideLayouts/slideLayout271.xml"/><Relationship Id="rId4" Type="http://schemas.openxmlformats.org/officeDocument/2006/relationships/slideLayout" Target="../slideLayouts/slideLayout265.xml"/><Relationship Id="rId9" Type="http://schemas.openxmlformats.org/officeDocument/2006/relationships/slideLayout" Target="../slideLayouts/slideLayout270.xml"/></Relationships>
</file>

<file path=ppt/slideMasters/_rels/slideMaster2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1.xml"/><Relationship Id="rId3" Type="http://schemas.openxmlformats.org/officeDocument/2006/relationships/slideLayout" Target="../slideLayouts/slideLayout276.xml"/><Relationship Id="rId7" Type="http://schemas.openxmlformats.org/officeDocument/2006/relationships/slideLayout" Target="../slideLayouts/slideLayout280.xml"/><Relationship Id="rId12" Type="http://schemas.openxmlformats.org/officeDocument/2006/relationships/theme" Target="../theme/theme25.xml"/><Relationship Id="rId2" Type="http://schemas.openxmlformats.org/officeDocument/2006/relationships/slideLayout" Target="../slideLayouts/slideLayout275.xml"/><Relationship Id="rId1" Type="http://schemas.openxmlformats.org/officeDocument/2006/relationships/slideLayout" Target="../slideLayouts/slideLayout274.xml"/><Relationship Id="rId6" Type="http://schemas.openxmlformats.org/officeDocument/2006/relationships/slideLayout" Target="../slideLayouts/slideLayout279.xml"/><Relationship Id="rId11" Type="http://schemas.openxmlformats.org/officeDocument/2006/relationships/slideLayout" Target="../slideLayouts/slideLayout284.xml"/><Relationship Id="rId5" Type="http://schemas.openxmlformats.org/officeDocument/2006/relationships/slideLayout" Target="../slideLayouts/slideLayout278.xml"/><Relationship Id="rId10" Type="http://schemas.openxmlformats.org/officeDocument/2006/relationships/slideLayout" Target="../slideLayouts/slideLayout283.xml"/><Relationship Id="rId4" Type="http://schemas.openxmlformats.org/officeDocument/2006/relationships/slideLayout" Target="../slideLayouts/slideLayout277.xml"/><Relationship Id="rId9" Type="http://schemas.openxmlformats.org/officeDocument/2006/relationships/slideLayout" Target="../slideLayouts/slideLayout282.xml"/></Relationships>
</file>

<file path=ppt/slideMasters/_rels/slideMaster2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2.xml"/><Relationship Id="rId3" Type="http://schemas.openxmlformats.org/officeDocument/2006/relationships/slideLayout" Target="../slideLayouts/slideLayout287.xml"/><Relationship Id="rId7" Type="http://schemas.openxmlformats.org/officeDocument/2006/relationships/slideLayout" Target="../slideLayouts/slideLayout291.xml"/><Relationship Id="rId12" Type="http://schemas.openxmlformats.org/officeDocument/2006/relationships/theme" Target="../theme/theme26.xml"/><Relationship Id="rId2" Type="http://schemas.openxmlformats.org/officeDocument/2006/relationships/slideLayout" Target="../slideLayouts/slideLayout286.xml"/><Relationship Id="rId1" Type="http://schemas.openxmlformats.org/officeDocument/2006/relationships/slideLayout" Target="../slideLayouts/slideLayout285.xml"/><Relationship Id="rId6" Type="http://schemas.openxmlformats.org/officeDocument/2006/relationships/slideLayout" Target="../slideLayouts/slideLayout290.xml"/><Relationship Id="rId11" Type="http://schemas.openxmlformats.org/officeDocument/2006/relationships/slideLayout" Target="../slideLayouts/slideLayout295.xml"/><Relationship Id="rId5" Type="http://schemas.openxmlformats.org/officeDocument/2006/relationships/slideLayout" Target="../slideLayouts/slideLayout289.xml"/><Relationship Id="rId10" Type="http://schemas.openxmlformats.org/officeDocument/2006/relationships/slideLayout" Target="../slideLayouts/slideLayout294.xml"/><Relationship Id="rId4" Type="http://schemas.openxmlformats.org/officeDocument/2006/relationships/slideLayout" Target="../slideLayouts/slideLayout288.xml"/><Relationship Id="rId9" Type="http://schemas.openxmlformats.org/officeDocument/2006/relationships/slideLayout" Target="../slideLayouts/slideLayout293.xml"/></Relationships>
</file>

<file path=ppt/slideMasters/_rels/slideMaster2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3.xml"/><Relationship Id="rId13" Type="http://schemas.openxmlformats.org/officeDocument/2006/relationships/theme" Target="../theme/theme27.xml"/><Relationship Id="rId3" Type="http://schemas.openxmlformats.org/officeDocument/2006/relationships/slideLayout" Target="../slideLayouts/slideLayout298.xml"/><Relationship Id="rId7" Type="http://schemas.openxmlformats.org/officeDocument/2006/relationships/slideLayout" Target="../slideLayouts/slideLayout302.xml"/><Relationship Id="rId12" Type="http://schemas.openxmlformats.org/officeDocument/2006/relationships/slideLayout" Target="../slideLayouts/slideLayout307.xml"/><Relationship Id="rId2" Type="http://schemas.openxmlformats.org/officeDocument/2006/relationships/slideLayout" Target="../slideLayouts/slideLayout297.xml"/><Relationship Id="rId1" Type="http://schemas.openxmlformats.org/officeDocument/2006/relationships/slideLayout" Target="../slideLayouts/slideLayout296.xml"/><Relationship Id="rId6" Type="http://schemas.openxmlformats.org/officeDocument/2006/relationships/slideLayout" Target="../slideLayouts/slideLayout301.xml"/><Relationship Id="rId11" Type="http://schemas.openxmlformats.org/officeDocument/2006/relationships/slideLayout" Target="../slideLayouts/slideLayout306.xml"/><Relationship Id="rId5" Type="http://schemas.openxmlformats.org/officeDocument/2006/relationships/slideLayout" Target="../slideLayouts/slideLayout300.xml"/><Relationship Id="rId10" Type="http://schemas.openxmlformats.org/officeDocument/2006/relationships/slideLayout" Target="../slideLayouts/slideLayout305.xml"/><Relationship Id="rId4" Type="http://schemas.openxmlformats.org/officeDocument/2006/relationships/slideLayout" Target="../slideLayouts/slideLayout299.xml"/><Relationship Id="rId9" Type="http://schemas.openxmlformats.org/officeDocument/2006/relationships/slideLayout" Target="../slideLayouts/slideLayout304.xml"/></Relationships>
</file>

<file path=ppt/slideMasters/_rels/slideMaster2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5.xml"/><Relationship Id="rId3" Type="http://schemas.openxmlformats.org/officeDocument/2006/relationships/slideLayout" Target="../slideLayouts/slideLayout310.xml"/><Relationship Id="rId7" Type="http://schemas.openxmlformats.org/officeDocument/2006/relationships/slideLayout" Target="../slideLayouts/slideLayout314.xml"/><Relationship Id="rId12" Type="http://schemas.openxmlformats.org/officeDocument/2006/relationships/theme" Target="../theme/theme28.xml"/><Relationship Id="rId2" Type="http://schemas.openxmlformats.org/officeDocument/2006/relationships/slideLayout" Target="../slideLayouts/slideLayout309.xml"/><Relationship Id="rId1" Type="http://schemas.openxmlformats.org/officeDocument/2006/relationships/slideLayout" Target="../slideLayouts/slideLayout308.xml"/><Relationship Id="rId6" Type="http://schemas.openxmlformats.org/officeDocument/2006/relationships/slideLayout" Target="../slideLayouts/slideLayout313.xml"/><Relationship Id="rId11" Type="http://schemas.openxmlformats.org/officeDocument/2006/relationships/slideLayout" Target="../slideLayouts/slideLayout318.xml"/><Relationship Id="rId5" Type="http://schemas.openxmlformats.org/officeDocument/2006/relationships/slideLayout" Target="../slideLayouts/slideLayout312.xml"/><Relationship Id="rId10" Type="http://schemas.openxmlformats.org/officeDocument/2006/relationships/slideLayout" Target="../slideLayouts/slideLayout317.xml"/><Relationship Id="rId4" Type="http://schemas.openxmlformats.org/officeDocument/2006/relationships/slideLayout" Target="../slideLayouts/slideLayout311.xml"/><Relationship Id="rId9" Type="http://schemas.openxmlformats.org/officeDocument/2006/relationships/slideLayout" Target="../slideLayouts/slideLayout316.xml"/></Relationships>
</file>

<file path=ppt/slideMasters/_rels/slideMaster2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6.xml"/><Relationship Id="rId3" Type="http://schemas.openxmlformats.org/officeDocument/2006/relationships/slideLayout" Target="../slideLayouts/slideLayout321.xml"/><Relationship Id="rId7" Type="http://schemas.openxmlformats.org/officeDocument/2006/relationships/slideLayout" Target="../slideLayouts/slideLayout325.xml"/><Relationship Id="rId12" Type="http://schemas.openxmlformats.org/officeDocument/2006/relationships/theme" Target="../theme/theme29.xml"/><Relationship Id="rId2" Type="http://schemas.openxmlformats.org/officeDocument/2006/relationships/slideLayout" Target="../slideLayouts/slideLayout320.xml"/><Relationship Id="rId1" Type="http://schemas.openxmlformats.org/officeDocument/2006/relationships/slideLayout" Target="../slideLayouts/slideLayout319.xml"/><Relationship Id="rId6" Type="http://schemas.openxmlformats.org/officeDocument/2006/relationships/slideLayout" Target="../slideLayouts/slideLayout324.xml"/><Relationship Id="rId11" Type="http://schemas.openxmlformats.org/officeDocument/2006/relationships/slideLayout" Target="../slideLayouts/slideLayout329.xml"/><Relationship Id="rId5" Type="http://schemas.openxmlformats.org/officeDocument/2006/relationships/slideLayout" Target="../slideLayouts/slideLayout323.xml"/><Relationship Id="rId10" Type="http://schemas.openxmlformats.org/officeDocument/2006/relationships/slideLayout" Target="../slideLayouts/slideLayout328.xml"/><Relationship Id="rId4" Type="http://schemas.openxmlformats.org/officeDocument/2006/relationships/slideLayout" Target="../slideLayouts/slideLayout322.xml"/><Relationship Id="rId9" Type="http://schemas.openxmlformats.org/officeDocument/2006/relationships/slideLayout" Target="../slideLayouts/slideLayout3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3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7.xml"/><Relationship Id="rId13" Type="http://schemas.openxmlformats.org/officeDocument/2006/relationships/theme" Target="../theme/theme30.xml"/><Relationship Id="rId3" Type="http://schemas.openxmlformats.org/officeDocument/2006/relationships/slideLayout" Target="../slideLayouts/slideLayout332.xml"/><Relationship Id="rId7" Type="http://schemas.openxmlformats.org/officeDocument/2006/relationships/slideLayout" Target="../slideLayouts/slideLayout336.xml"/><Relationship Id="rId12" Type="http://schemas.openxmlformats.org/officeDocument/2006/relationships/slideLayout" Target="../slideLayouts/slideLayout341.xml"/><Relationship Id="rId2" Type="http://schemas.openxmlformats.org/officeDocument/2006/relationships/slideLayout" Target="../slideLayouts/slideLayout331.xml"/><Relationship Id="rId1" Type="http://schemas.openxmlformats.org/officeDocument/2006/relationships/slideLayout" Target="../slideLayouts/slideLayout330.xml"/><Relationship Id="rId6" Type="http://schemas.openxmlformats.org/officeDocument/2006/relationships/slideLayout" Target="../slideLayouts/slideLayout335.xml"/><Relationship Id="rId11" Type="http://schemas.openxmlformats.org/officeDocument/2006/relationships/slideLayout" Target="../slideLayouts/slideLayout340.xml"/><Relationship Id="rId5" Type="http://schemas.openxmlformats.org/officeDocument/2006/relationships/slideLayout" Target="../slideLayouts/slideLayout334.xml"/><Relationship Id="rId10" Type="http://schemas.openxmlformats.org/officeDocument/2006/relationships/slideLayout" Target="../slideLayouts/slideLayout339.xml"/><Relationship Id="rId4" Type="http://schemas.openxmlformats.org/officeDocument/2006/relationships/slideLayout" Target="../slideLayouts/slideLayout333.xml"/><Relationship Id="rId9" Type="http://schemas.openxmlformats.org/officeDocument/2006/relationships/slideLayout" Target="../slideLayouts/slideLayout338.xml"/></Relationships>
</file>

<file path=ppt/slideMasters/_rels/slideMaster3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9.xml"/><Relationship Id="rId3" Type="http://schemas.openxmlformats.org/officeDocument/2006/relationships/slideLayout" Target="../slideLayouts/slideLayout344.xml"/><Relationship Id="rId7" Type="http://schemas.openxmlformats.org/officeDocument/2006/relationships/slideLayout" Target="../slideLayouts/slideLayout348.xml"/><Relationship Id="rId12" Type="http://schemas.openxmlformats.org/officeDocument/2006/relationships/theme" Target="../theme/theme31.xml"/><Relationship Id="rId2" Type="http://schemas.openxmlformats.org/officeDocument/2006/relationships/slideLayout" Target="../slideLayouts/slideLayout343.xml"/><Relationship Id="rId1" Type="http://schemas.openxmlformats.org/officeDocument/2006/relationships/slideLayout" Target="../slideLayouts/slideLayout342.xml"/><Relationship Id="rId6" Type="http://schemas.openxmlformats.org/officeDocument/2006/relationships/slideLayout" Target="../slideLayouts/slideLayout347.xml"/><Relationship Id="rId11" Type="http://schemas.openxmlformats.org/officeDocument/2006/relationships/slideLayout" Target="../slideLayouts/slideLayout352.xml"/><Relationship Id="rId5" Type="http://schemas.openxmlformats.org/officeDocument/2006/relationships/slideLayout" Target="../slideLayouts/slideLayout346.xml"/><Relationship Id="rId10" Type="http://schemas.openxmlformats.org/officeDocument/2006/relationships/slideLayout" Target="../slideLayouts/slideLayout351.xml"/><Relationship Id="rId4" Type="http://schemas.openxmlformats.org/officeDocument/2006/relationships/slideLayout" Target="../slideLayouts/slideLayout345.xml"/><Relationship Id="rId9" Type="http://schemas.openxmlformats.org/officeDocument/2006/relationships/slideLayout" Target="../slideLayouts/slideLayout350.xml"/></Relationships>
</file>

<file path=ppt/slideMasters/_rels/slideMaster3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0.xml"/><Relationship Id="rId3" Type="http://schemas.openxmlformats.org/officeDocument/2006/relationships/slideLayout" Target="../slideLayouts/slideLayout355.xml"/><Relationship Id="rId7" Type="http://schemas.openxmlformats.org/officeDocument/2006/relationships/slideLayout" Target="../slideLayouts/slideLayout359.xml"/><Relationship Id="rId12" Type="http://schemas.openxmlformats.org/officeDocument/2006/relationships/theme" Target="../theme/theme32.xml"/><Relationship Id="rId2" Type="http://schemas.openxmlformats.org/officeDocument/2006/relationships/slideLayout" Target="../slideLayouts/slideLayout354.xml"/><Relationship Id="rId1" Type="http://schemas.openxmlformats.org/officeDocument/2006/relationships/slideLayout" Target="../slideLayouts/slideLayout353.xml"/><Relationship Id="rId6" Type="http://schemas.openxmlformats.org/officeDocument/2006/relationships/slideLayout" Target="../slideLayouts/slideLayout358.xml"/><Relationship Id="rId11" Type="http://schemas.openxmlformats.org/officeDocument/2006/relationships/slideLayout" Target="../slideLayouts/slideLayout363.xml"/><Relationship Id="rId5" Type="http://schemas.openxmlformats.org/officeDocument/2006/relationships/slideLayout" Target="../slideLayouts/slideLayout357.xml"/><Relationship Id="rId10" Type="http://schemas.openxmlformats.org/officeDocument/2006/relationships/slideLayout" Target="../slideLayouts/slideLayout362.xml"/><Relationship Id="rId4" Type="http://schemas.openxmlformats.org/officeDocument/2006/relationships/slideLayout" Target="../slideLayouts/slideLayout356.xml"/><Relationship Id="rId9" Type="http://schemas.openxmlformats.org/officeDocument/2006/relationships/slideLayout" Target="../slideLayouts/slideLayout361.xml"/></Relationships>
</file>

<file path=ppt/slideMasters/_rels/slideMaster3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1.xml"/><Relationship Id="rId13" Type="http://schemas.openxmlformats.org/officeDocument/2006/relationships/theme" Target="../theme/theme33.xml"/><Relationship Id="rId3" Type="http://schemas.openxmlformats.org/officeDocument/2006/relationships/slideLayout" Target="../slideLayouts/slideLayout366.xml"/><Relationship Id="rId7" Type="http://schemas.openxmlformats.org/officeDocument/2006/relationships/slideLayout" Target="../slideLayouts/slideLayout370.xml"/><Relationship Id="rId12" Type="http://schemas.openxmlformats.org/officeDocument/2006/relationships/slideLayout" Target="../slideLayouts/slideLayout375.xml"/><Relationship Id="rId2" Type="http://schemas.openxmlformats.org/officeDocument/2006/relationships/slideLayout" Target="../slideLayouts/slideLayout365.xml"/><Relationship Id="rId1" Type="http://schemas.openxmlformats.org/officeDocument/2006/relationships/slideLayout" Target="../slideLayouts/slideLayout364.xml"/><Relationship Id="rId6" Type="http://schemas.openxmlformats.org/officeDocument/2006/relationships/slideLayout" Target="../slideLayouts/slideLayout369.xml"/><Relationship Id="rId11" Type="http://schemas.openxmlformats.org/officeDocument/2006/relationships/slideLayout" Target="../slideLayouts/slideLayout374.xml"/><Relationship Id="rId5" Type="http://schemas.openxmlformats.org/officeDocument/2006/relationships/slideLayout" Target="../slideLayouts/slideLayout368.xml"/><Relationship Id="rId10" Type="http://schemas.openxmlformats.org/officeDocument/2006/relationships/slideLayout" Target="../slideLayouts/slideLayout373.xml"/><Relationship Id="rId4" Type="http://schemas.openxmlformats.org/officeDocument/2006/relationships/slideLayout" Target="../slideLayouts/slideLayout367.xml"/><Relationship Id="rId9" Type="http://schemas.openxmlformats.org/officeDocument/2006/relationships/slideLayout" Target="../slideLayouts/slideLayout372.xml"/></Relationships>
</file>

<file path=ppt/slideMasters/_rels/slideMaster3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3.xml"/><Relationship Id="rId3" Type="http://schemas.openxmlformats.org/officeDocument/2006/relationships/slideLayout" Target="../slideLayouts/slideLayout378.xml"/><Relationship Id="rId7" Type="http://schemas.openxmlformats.org/officeDocument/2006/relationships/slideLayout" Target="../slideLayouts/slideLayout382.xml"/><Relationship Id="rId12" Type="http://schemas.openxmlformats.org/officeDocument/2006/relationships/theme" Target="../theme/theme34.xml"/><Relationship Id="rId2" Type="http://schemas.openxmlformats.org/officeDocument/2006/relationships/slideLayout" Target="../slideLayouts/slideLayout377.xml"/><Relationship Id="rId1" Type="http://schemas.openxmlformats.org/officeDocument/2006/relationships/slideLayout" Target="../slideLayouts/slideLayout376.xml"/><Relationship Id="rId6" Type="http://schemas.openxmlformats.org/officeDocument/2006/relationships/slideLayout" Target="../slideLayouts/slideLayout381.xml"/><Relationship Id="rId11" Type="http://schemas.openxmlformats.org/officeDocument/2006/relationships/slideLayout" Target="../slideLayouts/slideLayout386.xml"/><Relationship Id="rId5" Type="http://schemas.openxmlformats.org/officeDocument/2006/relationships/slideLayout" Target="../slideLayouts/slideLayout380.xml"/><Relationship Id="rId10" Type="http://schemas.openxmlformats.org/officeDocument/2006/relationships/slideLayout" Target="../slideLayouts/slideLayout385.xml"/><Relationship Id="rId4" Type="http://schemas.openxmlformats.org/officeDocument/2006/relationships/slideLayout" Target="../slideLayouts/slideLayout379.xml"/><Relationship Id="rId9" Type="http://schemas.openxmlformats.org/officeDocument/2006/relationships/slideLayout" Target="../slideLayouts/slideLayout384.xml"/></Relationships>
</file>

<file path=ppt/slideMasters/_rels/slideMaster3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4.xml"/><Relationship Id="rId3" Type="http://schemas.openxmlformats.org/officeDocument/2006/relationships/slideLayout" Target="../slideLayouts/slideLayout389.xml"/><Relationship Id="rId7" Type="http://schemas.openxmlformats.org/officeDocument/2006/relationships/slideLayout" Target="../slideLayouts/slideLayout393.xml"/><Relationship Id="rId12" Type="http://schemas.openxmlformats.org/officeDocument/2006/relationships/theme" Target="../theme/theme35.xml"/><Relationship Id="rId2" Type="http://schemas.openxmlformats.org/officeDocument/2006/relationships/slideLayout" Target="../slideLayouts/slideLayout388.xml"/><Relationship Id="rId1" Type="http://schemas.openxmlformats.org/officeDocument/2006/relationships/slideLayout" Target="../slideLayouts/slideLayout387.xml"/><Relationship Id="rId6" Type="http://schemas.openxmlformats.org/officeDocument/2006/relationships/slideLayout" Target="../slideLayouts/slideLayout392.xml"/><Relationship Id="rId11" Type="http://schemas.openxmlformats.org/officeDocument/2006/relationships/slideLayout" Target="../slideLayouts/slideLayout397.xml"/><Relationship Id="rId5" Type="http://schemas.openxmlformats.org/officeDocument/2006/relationships/slideLayout" Target="../slideLayouts/slideLayout391.xml"/><Relationship Id="rId10" Type="http://schemas.openxmlformats.org/officeDocument/2006/relationships/slideLayout" Target="../slideLayouts/slideLayout396.xml"/><Relationship Id="rId4" Type="http://schemas.openxmlformats.org/officeDocument/2006/relationships/slideLayout" Target="../slideLayouts/slideLayout390.xml"/><Relationship Id="rId9" Type="http://schemas.openxmlformats.org/officeDocument/2006/relationships/slideLayout" Target="../slideLayouts/slideLayout395.xml"/></Relationships>
</file>

<file path=ppt/slideMasters/_rels/slideMaster3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5.xml"/><Relationship Id="rId13" Type="http://schemas.openxmlformats.org/officeDocument/2006/relationships/theme" Target="../theme/theme36.xml"/><Relationship Id="rId3" Type="http://schemas.openxmlformats.org/officeDocument/2006/relationships/slideLayout" Target="../slideLayouts/slideLayout400.xml"/><Relationship Id="rId7" Type="http://schemas.openxmlformats.org/officeDocument/2006/relationships/slideLayout" Target="../slideLayouts/slideLayout404.xml"/><Relationship Id="rId12" Type="http://schemas.openxmlformats.org/officeDocument/2006/relationships/slideLayout" Target="../slideLayouts/slideLayout409.xml"/><Relationship Id="rId2" Type="http://schemas.openxmlformats.org/officeDocument/2006/relationships/slideLayout" Target="../slideLayouts/slideLayout399.xml"/><Relationship Id="rId1" Type="http://schemas.openxmlformats.org/officeDocument/2006/relationships/slideLayout" Target="../slideLayouts/slideLayout398.xml"/><Relationship Id="rId6" Type="http://schemas.openxmlformats.org/officeDocument/2006/relationships/slideLayout" Target="../slideLayouts/slideLayout403.xml"/><Relationship Id="rId11" Type="http://schemas.openxmlformats.org/officeDocument/2006/relationships/slideLayout" Target="../slideLayouts/slideLayout408.xml"/><Relationship Id="rId5" Type="http://schemas.openxmlformats.org/officeDocument/2006/relationships/slideLayout" Target="../slideLayouts/slideLayout402.xml"/><Relationship Id="rId10" Type="http://schemas.openxmlformats.org/officeDocument/2006/relationships/slideLayout" Target="../slideLayouts/slideLayout407.xml"/><Relationship Id="rId4" Type="http://schemas.openxmlformats.org/officeDocument/2006/relationships/slideLayout" Target="../slideLayouts/slideLayout401.xml"/><Relationship Id="rId9" Type="http://schemas.openxmlformats.org/officeDocument/2006/relationships/slideLayout" Target="../slideLayouts/slideLayout406.xml"/></Relationships>
</file>

<file path=ppt/slideMasters/_rels/slideMaster3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7.xml"/><Relationship Id="rId3" Type="http://schemas.openxmlformats.org/officeDocument/2006/relationships/slideLayout" Target="../slideLayouts/slideLayout412.xml"/><Relationship Id="rId7" Type="http://schemas.openxmlformats.org/officeDocument/2006/relationships/slideLayout" Target="../slideLayouts/slideLayout416.xml"/><Relationship Id="rId12" Type="http://schemas.openxmlformats.org/officeDocument/2006/relationships/theme" Target="../theme/theme37.xml"/><Relationship Id="rId2" Type="http://schemas.openxmlformats.org/officeDocument/2006/relationships/slideLayout" Target="../slideLayouts/slideLayout411.xml"/><Relationship Id="rId1" Type="http://schemas.openxmlformats.org/officeDocument/2006/relationships/slideLayout" Target="../slideLayouts/slideLayout410.xml"/><Relationship Id="rId6" Type="http://schemas.openxmlformats.org/officeDocument/2006/relationships/slideLayout" Target="../slideLayouts/slideLayout415.xml"/><Relationship Id="rId11" Type="http://schemas.openxmlformats.org/officeDocument/2006/relationships/slideLayout" Target="../slideLayouts/slideLayout420.xml"/><Relationship Id="rId5" Type="http://schemas.openxmlformats.org/officeDocument/2006/relationships/slideLayout" Target="../slideLayouts/slideLayout414.xml"/><Relationship Id="rId10" Type="http://schemas.openxmlformats.org/officeDocument/2006/relationships/slideLayout" Target="../slideLayouts/slideLayout419.xml"/><Relationship Id="rId4" Type="http://schemas.openxmlformats.org/officeDocument/2006/relationships/slideLayout" Target="../slideLayouts/slideLayout413.xml"/><Relationship Id="rId9" Type="http://schemas.openxmlformats.org/officeDocument/2006/relationships/slideLayout" Target="../slideLayouts/slideLayout418.xml"/></Relationships>
</file>

<file path=ppt/slideMasters/_rels/slideMaster3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8.xml"/><Relationship Id="rId3" Type="http://schemas.openxmlformats.org/officeDocument/2006/relationships/slideLayout" Target="../slideLayouts/slideLayout423.xml"/><Relationship Id="rId7" Type="http://schemas.openxmlformats.org/officeDocument/2006/relationships/slideLayout" Target="../slideLayouts/slideLayout427.xml"/><Relationship Id="rId12" Type="http://schemas.openxmlformats.org/officeDocument/2006/relationships/theme" Target="../theme/theme38.xml"/><Relationship Id="rId2" Type="http://schemas.openxmlformats.org/officeDocument/2006/relationships/slideLayout" Target="../slideLayouts/slideLayout422.xml"/><Relationship Id="rId1" Type="http://schemas.openxmlformats.org/officeDocument/2006/relationships/slideLayout" Target="../slideLayouts/slideLayout421.xml"/><Relationship Id="rId6" Type="http://schemas.openxmlformats.org/officeDocument/2006/relationships/slideLayout" Target="../slideLayouts/slideLayout426.xml"/><Relationship Id="rId11" Type="http://schemas.openxmlformats.org/officeDocument/2006/relationships/slideLayout" Target="../slideLayouts/slideLayout431.xml"/><Relationship Id="rId5" Type="http://schemas.openxmlformats.org/officeDocument/2006/relationships/slideLayout" Target="../slideLayouts/slideLayout425.xml"/><Relationship Id="rId10" Type="http://schemas.openxmlformats.org/officeDocument/2006/relationships/slideLayout" Target="../slideLayouts/slideLayout430.xml"/><Relationship Id="rId4" Type="http://schemas.openxmlformats.org/officeDocument/2006/relationships/slideLayout" Target="../slideLayouts/slideLayout424.xml"/><Relationship Id="rId9" Type="http://schemas.openxmlformats.org/officeDocument/2006/relationships/slideLayout" Target="../slideLayouts/slideLayout429.xml"/></Relationships>
</file>

<file path=ppt/slideMasters/_rels/slideMaster3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9.xml"/><Relationship Id="rId13" Type="http://schemas.openxmlformats.org/officeDocument/2006/relationships/theme" Target="../theme/theme39.xml"/><Relationship Id="rId3" Type="http://schemas.openxmlformats.org/officeDocument/2006/relationships/slideLayout" Target="../slideLayouts/slideLayout434.xml"/><Relationship Id="rId7" Type="http://schemas.openxmlformats.org/officeDocument/2006/relationships/slideLayout" Target="../slideLayouts/slideLayout438.xml"/><Relationship Id="rId12" Type="http://schemas.openxmlformats.org/officeDocument/2006/relationships/slideLayout" Target="../slideLayouts/slideLayout443.xml"/><Relationship Id="rId2" Type="http://schemas.openxmlformats.org/officeDocument/2006/relationships/slideLayout" Target="../slideLayouts/slideLayout433.xml"/><Relationship Id="rId1" Type="http://schemas.openxmlformats.org/officeDocument/2006/relationships/slideLayout" Target="../slideLayouts/slideLayout432.xml"/><Relationship Id="rId6" Type="http://schemas.openxmlformats.org/officeDocument/2006/relationships/slideLayout" Target="../slideLayouts/slideLayout437.xml"/><Relationship Id="rId11" Type="http://schemas.openxmlformats.org/officeDocument/2006/relationships/slideLayout" Target="../slideLayouts/slideLayout442.xml"/><Relationship Id="rId5" Type="http://schemas.openxmlformats.org/officeDocument/2006/relationships/slideLayout" Target="../slideLayouts/slideLayout436.xml"/><Relationship Id="rId10" Type="http://schemas.openxmlformats.org/officeDocument/2006/relationships/slideLayout" Target="../slideLayouts/slideLayout441.xml"/><Relationship Id="rId4" Type="http://schemas.openxmlformats.org/officeDocument/2006/relationships/slideLayout" Target="../slideLayouts/slideLayout435.xml"/><Relationship Id="rId9" Type="http://schemas.openxmlformats.org/officeDocument/2006/relationships/slideLayout" Target="../slideLayouts/slideLayout44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4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1.xml"/><Relationship Id="rId3" Type="http://schemas.openxmlformats.org/officeDocument/2006/relationships/slideLayout" Target="../slideLayouts/slideLayout446.xml"/><Relationship Id="rId7" Type="http://schemas.openxmlformats.org/officeDocument/2006/relationships/slideLayout" Target="../slideLayouts/slideLayout450.xml"/><Relationship Id="rId12" Type="http://schemas.openxmlformats.org/officeDocument/2006/relationships/theme" Target="../theme/theme40.xml"/><Relationship Id="rId2" Type="http://schemas.openxmlformats.org/officeDocument/2006/relationships/slideLayout" Target="../slideLayouts/slideLayout445.xml"/><Relationship Id="rId1" Type="http://schemas.openxmlformats.org/officeDocument/2006/relationships/slideLayout" Target="../slideLayouts/slideLayout444.xml"/><Relationship Id="rId6" Type="http://schemas.openxmlformats.org/officeDocument/2006/relationships/slideLayout" Target="../slideLayouts/slideLayout449.xml"/><Relationship Id="rId11" Type="http://schemas.openxmlformats.org/officeDocument/2006/relationships/slideLayout" Target="../slideLayouts/slideLayout454.xml"/><Relationship Id="rId5" Type="http://schemas.openxmlformats.org/officeDocument/2006/relationships/slideLayout" Target="../slideLayouts/slideLayout448.xml"/><Relationship Id="rId10" Type="http://schemas.openxmlformats.org/officeDocument/2006/relationships/slideLayout" Target="../slideLayouts/slideLayout453.xml"/><Relationship Id="rId4" Type="http://schemas.openxmlformats.org/officeDocument/2006/relationships/slideLayout" Target="../slideLayouts/slideLayout447.xml"/><Relationship Id="rId9" Type="http://schemas.openxmlformats.org/officeDocument/2006/relationships/slideLayout" Target="../slideLayouts/slideLayout45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2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slideLayout" Target="../slideLayouts/slideLayout103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670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5573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456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spcBef>
          <a:spcPct val="0"/>
        </a:spcBef>
        <a:buNone/>
        <a:defRPr sz="4000" b="0" kern="1200" spc="-75" baseline="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34290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5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548640" indent="-137160" algn="l" defTabSz="6858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35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7543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891540" indent="-102870" algn="l" defTabSz="6858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05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02870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6pPr>
      <a:lvl7pPr marL="116586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7pPr>
      <a:lvl8pPr marL="130302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8pPr>
      <a:lvl9pPr marL="14401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4042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  <p:sldLayoutId id="2147483880" r:id="rId12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1856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54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spcBef>
          <a:spcPct val="0"/>
        </a:spcBef>
        <a:buNone/>
        <a:defRPr sz="3000" kern="1200" spc="-75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91540" indent="-102870" algn="l" defTabSz="6858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05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6pPr>
      <a:lvl7pPr marL="116586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7pPr>
      <a:lvl8pPr marL="130302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8pPr>
      <a:lvl9pPr marL="14401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351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  <p:sldLayoutId id="2147483917" r:id="rId12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5291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585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spcBef>
          <a:spcPct val="0"/>
        </a:spcBef>
        <a:buNone/>
        <a:defRPr sz="4500" b="0" kern="1200" spc="-75" baseline="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34290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548640" indent="-137160" algn="l" defTabSz="6858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7543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891540" indent="-102870" algn="l" defTabSz="6858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05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02870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6pPr>
      <a:lvl7pPr marL="116586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7pPr>
      <a:lvl8pPr marL="130302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8pPr>
      <a:lvl9pPr marL="14401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3970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  <p:sldLayoutId id="2147483954" r:id="rId12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6120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57" r:id="rId2"/>
    <p:sldLayoutId id="2147483958" r:id="rId3"/>
    <p:sldLayoutId id="2147483959" r:id="rId4"/>
    <p:sldLayoutId id="2147483960" r:id="rId5"/>
    <p:sldLayoutId id="2147483961" r:id="rId6"/>
    <p:sldLayoutId id="2147483962" r:id="rId7"/>
    <p:sldLayoutId id="2147483963" r:id="rId8"/>
    <p:sldLayoutId id="2147483964" r:id="rId9"/>
    <p:sldLayoutId id="2147483965" r:id="rId10"/>
    <p:sldLayoutId id="2147483966" r:id="rId11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969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552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8" r:id="rId1"/>
    <p:sldLayoutId id="2147483969" r:id="rId2"/>
    <p:sldLayoutId id="2147483970" r:id="rId3"/>
    <p:sldLayoutId id="2147483971" r:id="rId4"/>
    <p:sldLayoutId id="2147483972" r:id="rId5"/>
    <p:sldLayoutId id="2147483973" r:id="rId6"/>
    <p:sldLayoutId id="2147483974" r:id="rId7"/>
    <p:sldLayoutId id="2147483975" r:id="rId8"/>
    <p:sldLayoutId id="2147483976" r:id="rId9"/>
    <p:sldLayoutId id="2147483977" r:id="rId10"/>
    <p:sldLayoutId id="2147483978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spcBef>
          <a:spcPct val="0"/>
        </a:spcBef>
        <a:buNone/>
        <a:defRPr sz="3000" kern="1200" spc="-75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91540" indent="-102870" algn="l" defTabSz="6858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05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6pPr>
      <a:lvl7pPr marL="116586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7pPr>
      <a:lvl8pPr marL="130302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8pPr>
      <a:lvl9pPr marL="14401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8979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81" r:id="rId2"/>
    <p:sldLayoutId id="2147483982" r:id="rId3"/>
    <p:sldLayoutId id="2147483983" r:id="rId4"/>
    <p:sldLayoutId id="2147483984" r:id="rId5"/>
    <p:sldLayoutId id="2147483985" r:id="rId6"/>
    <p:sldLayoutId id="2147483986" r:id="rId7"/>
    <p:sldLayoutId id="2147483987" r:id="rId8"/>
    <p:sldLayoutId id="2147483988" r:id="rId9"/>
    <p:sldLayoutId id="2147483989" r:id="rId10"/>
    <p:sldLayoutId id="2147483990" r:id="rId11"/>
    <p:sldLayoutId id="2147483991" r:id="rId12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1265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  <p:sldLayoutId id="2147483996" r:id="rId4"/>
    <p:sldLayoutId id="2147483997" r:id="rId5"/>
    <p:sldLayoutId id="2147483998" r:id="rId6"/>
    <p:sldLayoutId id="2147483999" r:id="rId7"/>
    <p:sldLayoutId id="2147484000" r:id="rId8"/>
    <p:sldLayoutId id="2147484001" r:id="rId9"/>
    <p:sldLayoutId id="2147484002" r:id="rId10"/>
    <p:sldLayoutId id="2147484003" r:id="rId11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01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4" r:id="rId10"/>
    <p:sldLayoutId id="2147484015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spcBef>
          <a:spcPct val="0"/>
        </a:spcBef>
        <a:buNone/>
        <a:defRPr sz="3600" b="0" kern="1200" spc="-75" baseline="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34290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5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548640" indent="-137160" algn="l" defTabSz="6858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35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7543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891540" indent="-102870" algn="l" defTabSz="6858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05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02870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6pPr>
      <a:lvl7pPr marL="116586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7pPr>
      <a:lvl8pPr marL="130302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8pPr>
      <a:lvl9pPr marL="14401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9364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  <p:sldLayoutId id="2147484028" r:id="rId12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443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243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  <p:sldLayoutId id="2147484045" r:id="rId4"/>
    <p:sldLayoutId id="2147484046" r:id="rId5"/>
    <p:sldLayoutId id="2147484047" r:id="rId6"/>
    <p:sldLayoutId id="2147484048" r:id="rId7"/>
    <p:sldLayoutId id="2147484049" r:id="rId8"/>
    <p:sldLayoutId id="2147484050" r:id="rId9"/>
    <p:sldLayoutId id="2147484051" r:id="rId10"/>
    <p:sldLayoutId id="2147484052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spcBef>
          <a:spcPct val="0"/>
        </a:spcBef>
        <a:buNone/>
        <a:defRPr sz="3000" kern="1200" spc="-75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91540" indent="-102870" algn="l" defTabSz="6858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05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6pPr>
      <a:lvl7pPr marL="116586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7pPr>
      <a:lvl8pPr marL="130302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8pPr>
      <a:lvl9pPr marL="14401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998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4" r:id="rId1"/>
    <p:sldLayoutId id="2147484055" r:id="rId2"/>
    <p:sldLayoutId id="2147484056" r:id="rId3"/>
    <p:sldLayoutId id="2147484057" r:id="rId4"/>
    <p:sldLayoutId id="2147484058" r:id="rId5"/>
    <p:sldLayoutId id="2147484059" r:id="rId6"/>
    <p:sldLayoutId id="2147484060" r:id="rId7"/>
    <p:sldLayoutId id="2147484061" r:id="rId8"/>
    <p:sldLayoutId id="2147484062" r:id="rId9"/>
    <p:sldLayoutId id="2147484063" r:id="rId10"/>
    <p:sldLayoutId id="2147484064" r:id="rId11"/>
    <p:sldLayoutId id="2147484065" r:id="rId12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8976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68" r:id="rId2"/>
    <p:sldLayoutId id="2147484069" r:id="rId3"/>
    <p:sldLayoutId id="2147484070" r:id="rId4"/>
    <p:sldLayoutId id="2147484071" r:id="rId5"/>
    <p:sldLayoutId id="2147484072" r:id="rId6"/>
    <p:sldLayoutId id="2147484073" r:id="rId7"/>
    <p:sldLayoutId id="2147484074" r:id="rId8"/>
    <p:sldLayoutId id="2147484075" r:id="rId9"/>
    <p:sldLayoutId id="2147484076" r:id="rId10"/>
    <p:sldLayoutId id="2147484077" r:id="rId11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-4101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4600" y="649316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1721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082" r:id="rId4"/>
    <p:sldLayoutId id="2147484083" r:id="rId5"/>
    <p:sldLayoutId id="2147484084" r:id="rId6"/>
    <p:sldLayoutId id="2147484085" r:id="rId7"/>
    <p:sldLayoutId id="2147484086" r:id="rId8"/>
    <p:sldLayoutId id="2147484087" r:id="rId9"/>
    <p:sldLayoutId id="2147484088" r:id="rId10"/>
    <p:sldLayoutId id="214748408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Tx/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Tx/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Tx/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Tx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Tx/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8808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3348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  <p:sldLayoutId id="2147484092" r:id="rId2"/>
    <p:sldLayoutId id="2147484093" r:id="rId3"/>
    <p:sldLayoutId id="2147484094" r:id="rId4"/>
    <p:sldLayoutId id="2147484095" r:id="rId5"/>
    <p:sldLayoutId id="2147484096" r:id="rId6"/>
    <p:sldLayoutId id="2147484097" r:id="rId7"/>
    <p:sldLayoutId id="2147484098" r:id="rId8"/>
    <p:sldLayoutId id="2147484099" r:id="rId9"/>
    <p:sldLayoutId id="2147484100" r:id="rId10"/>
    <p:sldLayoutId id="2147484101" r:id="rId11"/>
    <p:sldLayoutId id="2147484102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3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  <p:sldLayoutId id="2147484108" r:id="rId5"/>
    <p:sldLayoutId id="2147484109" r:id="rId6"/>
    <p:sldLayoutId id="2147484110" r:id="rId7"/>
    <p:sldLayoutId id="2147484111" r:id="rId8"/>
    <p:sldLayoutId id="2147484112" r:id="rId9"/>
    <p:sldLayoutId id="2147484113" r:id="rId10"/>
    <p:sldLayoutId id="2147484114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-4101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4600" y="649316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-4101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40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6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4" r:id="rId9"/>
    <p:sldLayoutId id="2147484125" r:id="rId10"/>
    <p:sldLayoutId id="2147484126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Tx/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Tx/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Tx/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Tx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Tx/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371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8" r:id="rId1"/>
    <p:sldLayoutId id="2147484129" r:id="rId2"/>
    <p:sldLayoutId id="2147484130" r:id="rId3"/>
    <p:sldLayoutId id="2147484131" r:id="rId4"/>
    <p:sldLayoutId id="2147484132" r:id="rId5"/>
    <p:sldLayoutId id="2147484133" r:id="rId6"/>
    <p:sldLayoutId id="2147484134" r:id="rId7"/>
    <p:sldLayoutId id="2147484135" r:id="rId8"/>
    <p:sldLayoutId id="2147484136" r:id="rId9"/>
    <p:sldLayoutId id="2147484137" r:id="rId10"/>
    <p:sldLayoutId id="2147484138" r:id="rId11"/>
    <p:sldLayoutId id="2147484139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444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-4101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4600" y="649316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-4101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052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Tx/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Tx/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Tx/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Tx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Tx/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716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  <p:sldLayoutId id="2147484176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9044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8" r:id="rId1"/>
    <p:sldLayoutId id="2147484179" r:id="rId2"/>
    <p:sldLayoutId id="2147484180" r:id="rId3"/>
    <p:sldLayoutId id="2147484181" r:id="rId4"/>
    <p:sldLayoutId id="2147484182" r:id="rId5"/>
    <p:sldLayoutId id="2147484183" r:id="rId6"/>
    <p:sldLayoutId id="2147484184" r:id="rId7"/>
    <p:sldLayoutId id="2147484185" r:id="rId8"/>
    <p:sldLayoutId id="2147484186" r:id="rId9"/>
    <p:sldLayoutId id="2147484187" r:id="rId10"/>
    <p:sldLayoutId id="2147484188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-4101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4600" y="649316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86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0" r:id="rId1"/>
    <p:sldLayoutId id="2147484191" r:id="rId2"/>
    <p:sldLayoutId id="2147484192" r:id="rId3"/>
    <p:sldLayoutId id="2147484193" r:id="rId4"/>
    <p:sldLayoutId id="2147484194" r:id="rId5"/>
    <p:sldLayoutId id="2147484195" r:id="rId6"/>
    <p:sldLayoutId id="2147484196" r:id="rId7"/>
    <p:sldLayoutId id="2147484197" r:id="rId8"/>
    <p:sldLayoutId id="2147484198" r:id="rId9"/>
    <p:sldLayoutId id="2147484199" r:id="rId10"/>
    <p:sldLayoutId id="2147484200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Tx/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Tx/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Tx/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Tx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Tx/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526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2" r:id="rId1"/>
    <p:sldLayoutId id="2147484203" r:id="rId2"/>
    <p:sldLayoutId id="2147484204" r:id="rId3"/>
    <p:sldLayoutId id="2147484205" r:id="rId4"/>
    <p:sldLayoutId id="2147484206" r:id="rId5"/>
    <p:sldLayoutId id="2147484207" r:id="rId6"/>
    <p:sldLayoutId id="2147484208" r:id="rId7"/>
    <p:sldLayoutId id="2147484209" r:id="rId8"/>
    <p:sldLayoutId id="2147484210" r:id="rId9"/>
    <p:sldLayoutId id="2147484211" r:id="rId10"/>
    <p:sldLayoutId id="2147484212" r:id="rId11"/>
    <p:sldLayoutId id="2147484213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257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8179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5" r:id="rId1"/>
    <p:sldLayoutId id="2147484216" r:id="rId2"/>
    <p:sldLayoutId id="2147484217" r:id="rId3"/>
    <p:sldLayoutId id="2147484218" r:id="rId4"/>
    <p:sldLayoutId id="2147484219" r:id="rId5"/>
    <p:sldLayoutId id="2147484220" r:id="rId6"/>
    <p:sldLayoutId id="2147484221" r:id="rId7"/>
    <p:sldLayoutId id="2147484222" r:id="rId8"/>
    <p:sldLayoutId id="2147484223" r:id="rId9"/>
    <p:sldLayoutId id="2147484224" r:id="rId10"/>
    <p:sldLayoutId id="214748422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40C7DA5-617A-407D-81D1-202B8422EAC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>
                <a:solidFill>
                  <a:srgbClr val="FFFFFF"/>
                </a:solidFill>
              </a:defRPr>
            </a:lvl1pPr>
          </a:lstStyle>
          <a:p>
            <a:fld id="{45924B8A-7607-4E86-9209-A4DEF41CD70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6906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spcBef>
          <a:spcPct val="0"/>
        </a:spcBef>
        <a:buNone/>
        <a:defRPr sz="4000" b="0" kern="1200" spc="-75" baseline="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34290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548640" indent="-137160" algn="l" defTabSz="6858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7543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891540" indent="-102870" algn="l" defTabSz="6858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05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02870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6pPr>
      <a:lvl7pPr marL="116586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7pPr>
      <a:lvl8pPr marL="130302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8pPr>
      <a:lvl9pPr marL="14401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4150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99BB2-54BF-40CA-879B-3AF366A26ACC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6330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703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spcBef>
          <a:spcPct val="0"/>
        </a:spcBef>
        <a:buNone/>
        <a:defRPr sz="3000" kern="1200" spc="-75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91540" indent="-102870" algn="l" defTabSz="6858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05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6pPr>
      <a:lvl7pPr marL="116586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7pPr>
      <a:lvl8pPr marL="130302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8pPr>
      <a:lvl9pPr marL="14401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7F265-41EF-4231-956C-67BA86AAA1FB}" type="datetimeFigureOut">
              <a:rPr lang="en-CA" smtClean="0"/>
              <a:pPr/>
              <a:t>2016-07-14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6460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ondram@queensu.ca" TargetMode="External"/><Relationship Id="rId1" Type="http://schemas.openxmlformats.org/officeDocument/2006/relationships/slideLayout" Target="../slideLayouts/slideLayout3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543800" cy="2593975"/>
          </a:xfrm>
        </p:spPr>
        <p:txBody>
          <a:bodyPr/>
          <a:lstStyle/>
          <a:p>
            <a:pPr algn="ctr"/>
            <a:r>
              <a:rPr lang="en-CA" b="1" dirty="0" smtClean="0"/>
              <a:t>Responding to a crisis</a:t>
            </a:r>
            <a:endParaRPr lang="en-C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3429000"/>
            <a:ext cx="6461760" cy="1333500"/>
          </a:xfrm>
        </p:spPr>
        <p:txBody>
          <a:bodyPr>
            <a:normAutofit/>
          </a:bodyPr>
          <a:lstStyle/>
          <a:p>
            <a:r>
              <a:rPr lang="en-CA" dirty="0" smtClean="0"/>
              <a:t>Dr. Mike Condra</a:t>
            </a:r>
            <a:br>
              <a:rPr lang="en-CA" dirty="0" smtClean="0"/>
            </a:br>
            <a:r>
              <a:rPr lang="en-CA" dirty="0" smtClean="0">
                <a:hlinkClick r:id="rId2"/>
              </a:rPr>
              <a:t>condram@queensu.ca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Queen’s University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3303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 Peer Mentor’s Role On a Continuum</a:t>
            </a:r>
          </a:p>
        </p:txBody>
      </p:sp>
      <p:sp>
        <p:nvSpPr>
          <p:cNvPr id="5" name="Notched Right Arrow 4" descr="Arrow emphasizing the order of the following text object."/>
          <p:cNvSpPr/>
          <p:nvPr/>
        </p:nvSpPr>
        <p:spPr>
          <a:xfrm>
            <a:off x="323528" y="3101342"/>
            <a:ext cx="8496944" cy="1209043"/>
          </a:xfrm>
          <a:prstGeom prst="notchedRightArrow">
            <a:avLst/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 5"/>
          <p:cNvSpPr/>
          <p:nvPr/>
        </p:nvSpPr>
        <p:spPr>
          <a:xfrm>
            <a:off x="325001" y="2194560"/>
            <a:ext cx="2471291" cy="1209043"/>
          </a:xfrm>
          <a:custGeom>
            <a:avLst/>
            <a:gdLst>
              <a:gd name="connsiteX0" fmla="*/ 0 w 2471291"/>
              <a:gd name="connsiteY0" fmla="*/ 0 h 1209043"/>
              <a:gd name="connsiteX1" fmla="*/ 2471291 w 2471291"/>
              <a:gd name="connsiteY1" fmla="*/ 0 h 1209043"/>
              <a:gd name="connsiteX2" fmla="*/ 2471291 w 2471291"/>
              <a:gd name="connsiteY2" fmla="*/ 1209043 h 1209043"/>
              <a:gd name="connsiteX3" fmla="*/ 0 w 2471291"/>
              <a:gd name="connsiteY3" fmla="*/ 1209043 h 1209043"/>
              <a:gd name="connsiteX4" fmla="*/ 0 w 2471291"/>
              <a:gd name="connsiteY4" fmla="*/ 0 h 1209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1291" h="1209043">
                <a:moveTo>
                  <a:pt x="0" y="0"/>
                </a:moveTo>
                <a:lnTo>
                  <a:pt x="2471291" y="0"/>
                </a:lnTo>
                <a:lnTo>
                  <a:pt x="2471291" y="1209043"/>
                </a:lnTo>
                <a:lnTo>
                  <a:pt x="0" y="120904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170688" bIns="170688" numCol="1" spcCol="1270" anchor="b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b="1" kern="1200" dirty="0" smtClean="0">
                <a:solidFill>
                  <a:srgbClr val="6600FF"/>
                </a:solidFill>
              </a:rPr>
              <a:t>Mild Disruption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b="1" kern="1200" dirty="0" smtClean="0">
                <a:solidFill>
                  <a:schemeClr val="tx1"/>
                </a:solidFill>
              </a:rPr>
              <a:t>Supportive</a:t>
            </a:r>
            <a:endParaRPr lang="en-CA" sz="2400" b="1" kern="12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253802" y="3394465"/>
            <a:ext cx="613689" cy="62279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Freeform 7"/>
          <p:cNvSpPr/>
          <p:nvPr/>
        </p:nvSpPr>
        <p:spPr>
          <a:xfrm>
            <a:off x="2392680" y="4114804"/>
            <a:ext cx="3566159" cy="1209043"/>
          </a:xfrm>
          <a:custGeom>
            <a:avLst/>
            <a:gdLst>
              <a:gd name="connsiteX0" fmla="*/ 0 w 2610753"/>
              <a:gd name="connsiteY0" fmla="*/ 0 h 1209043"/>
              <a:gd name="connsiteX1" fmla="*/ 2610753 w 2610753"/>
              <a:gd name="connsiteY1" fmla="*/ 0 h 1209043"/>
              <a:gd name="connsiteX2" fmla="*/ 2610753 w 2610753"/>
              <a:gd name="connsiteY2" fmla="*/ 1209043 h 1209043"/>
              <a:gd name="connsiteX3" fmla="*/ 0 w 2610753"/>
              <a:gd name="connsiteY3" fmla="*/ 1209043 h 1209043"/>
              <a:gd name="connsiteX4" fmla="*/ 0 w 2610753"/>
              <a:gd name="connsiteY4" fmla="*/ 0 h 1209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10753" h="1209043">
                <a:moveTo>
                  <a:pt x="0" y="0"/>
                </a:moveTo>
                <a:lnTo>
                  <a:pt x="2610753" y="0"/>
                </a:lnTo>
                <a:lnTo>
                  <a:pt x="2610753" y="1209043"/>
                </a:lnTo>
                <a:lnTo>
                  <a:pt x="0" y="120904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142240" rIns="142240" bIns="142240" numCol="1" spcCol="1270" anchor="t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b="1" kern="1200" dirty="0" smtClean="0">
                <a:solidFill>
                  <a:srgbClr val="6600FF"/>
                </a:solidFill>
              </a:rPr>
              <a:t>Moderate Disruption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b="1" kern="1200" dirty="0" smtClean="0"/>
              <a:t>Supportive/Assistive</a:t>
            </a:r>
            <a:endParaRPr lang="en-CA" sz="2400" b="1" kern="1200" dirty="0"/>
          </a:p>
        </p:txBody>
      </p:sp>
      <p:sp>
        <p:nvSpPr>
          <p:cNvPr id="9" name="Oval 8"/>
          <p:cNvSpPr/>
          <p:nvPr/>
        </p:nvSpPr>
        <p:spPr>
          <a:xfrm>
            <a:off x="3838419" y="3394465"/>
            <a:ext cx="623956" cy="622796"/>
          </a:xfrm>
          <a:prstGeom prst="ellipse">
            <a:avLst/>
          </a:prstGeom>
          <a:solidFill>
            <a:srgbClr val="FF99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5358291" y="2194560"/>
            <a:ext cx="2757223" cy="1209043"/>
          </a:xfrm>
          <a:custGeom>
            <a:avLst/>
            <a:gdLst>
              <a:gd name="connsiteX0" fmla="*/ 0 w 2464800"/>
              <a:gd name="connsiteY0" fmla="*/ 0 h 1209043"/>
              <a:gd name="connsiteX1" fmla="*/ 2464800 w 2464800"/>
              <a:gd name="connsiteY1" fmla="*/ 0 h 1209043"/>
              <a:gd name="connsiteX2" fmla="*/ 2464800 w 2464800"/>
              <a:gd name="connsiteY2" fmla="*/ 1209043 h 1209043"/>
              <a:gd name="connsiteX3" fmla="*/ 0 w 2464800"/>
              <a:gd name="connsiteY3" fmla="*/ 1209043 h 1209043"/>
              <a:gd name="connsiteX4" fmla="*/ 0 w 2464800"/>
              <a:gd name="connsiteY4" fmla="*/ 0 h 1209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4800" h="1209043">
                <a:moveTo>
                  <a:pt x="0" y="0"/>
                </a:moveTo>
                <a:lnTo>
                  <a:pt x="2464800" y="0"/>
                </a:lnTo>
                <a:lnTo>
                  <a:pt x="2464800" y="1209043"/>
                </a:lnTo>
                <a:lnTo>
                  <a:pt x="0" y="120904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170688" bIns="170688" numCol="1" spcCol="1270" anchor="b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b="1" kern="1200" dirty="0" smtClean="0">
                <a:solidFill>
                  <a:srgbClr val="6600FF"/>
                </a:solidFill>
              </a:rPr>
              <a:t>Severe Disruption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b="1" kern="1200" dirty="0" smtClean="0"/>
              <a:t>Directive</a:t>
            </a:r>
            <a:endParaRPr lang="en-CA" sz="2400" b="1" kern="1200" dirty="0"/>
          </a:p>
        </p:txBody>
      </p:sp>
      <p:sp>
        <p:nvSpPr>
          <p:cNvPr id="11" name="Oval 10"/>
          <p:cNvSpPr/>
          <p:nvPr/>
        </p:nvSpPr>
        <p:spPr>
          <a:xfrm>
            <a:off x="6419793" y="3394465"/>
            <a:ext cx="634221" cy="6227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535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dirty="0" smtClean="0"/>
              <a:t>Program Crisis Response </a:t>
            </a:r>
            <a:r>
              <a:rPr lang="en-CA" dirty="0"/>
              <a:t>P</a:t>
            </a:r>
            <a:r>
              <a:rPr lang="en-CA" dirty="0" smtClean="0"/>
              <a:t>olicy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876800"/>
          </a:xfrm>
        </p:spPr>
        <p:txBody>
          <a:bodyPr>
            <a:normAutofit/>
          </a:bodyPr>
          <a:lstStyle/>
          <a:p>
            <a:pPr marL="514350" indent="-514350">
              <a:buSzPct val="120000"/>
              <a:buFont typeface="+mj-lt"/>
              <a:buAutoNum type="arabicPeriod"/>
            </a:pPr>
            <a:r>
              <a:rPr lang="en-CA" dirty="0" smtClean="0"/>
              <a:t>Implement the strategies you have learned.</a:t>
            </a:r>
            <a:br>
              <a:rPr lang="en-CA" dirty="0" smtClean="0"/>
            </a:br>
            <a:endParaRPr lang="en-CA" dirty="0" smtClean="0"/>
          </a:p>
          <a:p>
            <a:pPr marL="514350" indent="-514350">
              <a:buSzPct val="120000"/>
              <a:buFont typeface="+mj-lt"/>
              <a:buAutoNum type="arabicPeriod"/>
            </a:pPr>
            <a:r>
              <a:rPr lang="en-CA" dirty="0" smtClean="0"/>
              <a:t>If the crisis exceeds the Mentor’s capacity to respond:</a:t>
            </a:r>
          </a:p>
          <a:p>
            <a:pPr lvl="2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en-CA" sz="2400" dirty="0" smtClean="0">
                <a:solidFill>
                  <a:schemeClr val="accent1"/>
                </a:solidFill>
              </a:rPr>
              <a:t>  </a:t>
            </a:r>
            <a:r>
              <a:rPr lang="en-CA" sz="2400" b="1" dirty="0" smtClean="0">
                <a:solidFill>
                  <a:schemeClr val="tx2"/>
                </a:solidFill>
              </a:rPr>
              <a:t>Not a life-threatening crisis:</a:t>
            </a:r>
          </a:p>
          <a:p>
            <a:pPr marL="411480" lvl="2" indent="0">
              <a:buSzPct val="120000"/>
              <a:buNone/>
            </a:pPr>
            <a:r>
              <a:rPr lang="en-CA" sz="2400" dirty="0" smtClean="0">
                <a:solidFill>
                  <a:srgbClr val="FF0000"/>
                </a:solidFill>
              </a:rPr>
              <a:t>[Insert contact information for a local mental health or crisis resource, e.g. a mobile mental health crisis response team]</a:t>
            </a:r>
            <a:endParaRPr lang="en-CA" sz="2400" b="1" dirty="0">
              <a:solidFill>
                <a:srgbClr val="FF0000"/>
              </a:solidFill>
            </a:endParaRPr>
          </a:p>
          <a:p>
            <a:pPr lvl="2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en-CA" sz="2400" b="1" dirty="0" smtClean="0">
                <a:solidFill>
                  <a:schemeClr val="accent1"/>
                </a:solidFill>
              </a:rPr>
              <a:t>   </a:t>
            </a:r>
            <a:r>
              <a:rPr lang="en-CA" sz="2400" b="1" dirty="0" smtClean="0">
                <a:solidFill>
                  <a:schemeClr val="tx2"/>
                </a:solidFill>
              </a:rPr>
              <a:t>A life-threatening crisis:</a:t>
            </a:r>
          </a:p>
          <a:p>
            <a:pPr marL="411480" lvl="2" indent="0">
              <a:buSzPct val="120000"/>
              <a:buNone/>
            </a:pPr>
            <a:r>
              <a:rPr lang="en-CA" sz="2400" b="1" dirty="0">
                <a:solidFill>
                  <a:srgbClr val="00B0F0"/>
                </a:solidFill>
              </a:rPr>
              <a:t>	</a:t>
            </a:r>
            <a:r>
              <a:rPr lang="en-CA" sz="2400" dirty="0" smtClean="0"/>
              <a:t>CALL </a:t>
            </a:r>
            <a:r>
              <a:rPr lang="en-CA" sz="2400" b="1" dirty="0" smtClean="0"/>
              <a:t>9-1-1</a:t>
            </a:r>
            <a:endParaRPr lang="en-CA" sz="2400" b="1" dirty="0"/>
          </a:p>
          <a:p>
            <a:pPr marL="514350" indent="-514350">
              <a:buSzPct val="120000"/>
              <a:buFont typeface="+mj-lt"/>
              <a:buAutoNum type="arabicPeriod"/>
            </a:pPr>
            <a:r>
              <a:rPr lang="en-CA" dirty="0" smtClean="0"/>
              <a:t>Report to the Program Coordinator</a:t>
            </a:r>
          </a:p>
          <a:p>
            <a:pPr marL="514350" indent="-514350">
              <a:buSzPct val="120000"/>
              <a:buFont typeface="+mj-lt"/>
              <a:buAutoNum type="arabicPeriod"/>
            </a:pPr>
            <a:r>
              <a:rPr lang="en-CA" dirty="0"/>
              <a:t>R</a:t>
            </a:r>
            <a:r>
              <a:rPr lang="en-CA" dirty="0" smtClean="0"/>
              <a:t>emember to debrief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0058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dirty="0" smtClean="0"/>
              <a:t>Activity: Crisis Case Scenarios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876800"/>
          </a:xfrm>
        </p:spPr>
        <p:txBody>
          <a:bodyPr>
            <a:normAutofit/>
          </a:bodyPr>
          <a:lstStyle/>
          <a:p>
            <a:pPr marL="0" indent="0">
              <a:buSzPct val="120000"/>
              <a:buNone/>
            </a:pPr>
            <a:r>
              <a:rPr lang="en-CA" sz="2800" dirty="0" smtClean="0"/>
              <a:t>Review the case scenarios in your small group and discuss the following questions:</a:t>
            </a:r>
          </a:p>
          <a:p>
            <a:pPr marL="0" indent="0">
              <a:buSzPct val="120000"/>
              <a:buNone/>
            </a:pPr>
            <a:endParaRPr lang="en-CA" sz="2800" dirty="0"/>
          </a:p>
          <a:p>
            <a:pPr marL="514350" lvl="0" indent="-514350">
              <a:buFont typeface="+mj-lt"/>
              <a:buAutoNum type="arabicPeriod"/>
            </a:pPr>
            <a:r>
              <a:rPr lang="en-CA" sz="2800" dirty="0"/>
              <a:t>What tells you this is a crisis?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CA" sz="2800" dirty="0"/>
              <a:t>What is the severity of this crisis?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CA" sz="2800" dirty="0"/>
              <a:t>How can you help your Mentee?</a:t>
            </a:r>
          </a:p>
          <a:p>
            <a:pPr marL="0" indent="0">
              <a:buSzPct val="120000"/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3100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dirty="0" smtClean="0"/>
              <a:t>Know Your </a:t>
            </a:r>
            <a:r>
              <a:rPr lang="en-CA" dirty="0"/>
              <a:t>L</a:t>
            </a:r>
            <a:r>
              <a:rPr lang="en-CA" dirty="0" smtClean="0"/>
              <a:t>imits, Respect Your </a:t>
            </a:r>
            <a:r>
              <a:rPr lang="en-CA" dirty="0"/>
              <a:t>L</a:t>
            </a:r>
            <a:r>
              <a:rPr lang="en-CA" dirty="0" smtClean="0"/>
              <a:t>imits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>
            <a:normAutofit/>
          </a:bodyPr>
          <a:lstStyle/>
          <a:p>
            <a:r>
              <a:rPr lang="en-CA" sz="3800" b="1" dirty="0" smtClean="0">
                <a:solidFill>
                  <a:schemeClr val="tx2"/>
                </a:solidFill>
              </a:rPr>
              <a:t>Know your limits</a:t>
            </a:r>
            <a:r>
              <a:rPr lang="en-CA" sz="3300" b="1" dirty="0" smtClean="0">
                <a:solidFill>
                  <a:schemeClr val="tx2"/>
                </a:solidFill>
              </a:rPr>
              <a:t> </a:t>
            </a:r>
          </a:p>
          <a:p>
            <a:pPr lvl="1"/>
            <a:r>
              <a:rPr lang="en-CA" sz="3000" dirty="0" smtClean="0"/>
              <a:t>Who we are/our personal values</a:t>
            </a:r>
          </a:p>
          <a:p>
            <a:pPr lvl="1"/>
            <a:r>
              <a:rPr lang="en-CA" sz="3000" dirty="0" smtClean="0"/>
              <a:t>Our state</a:t>
            </a:r>
          </a:p>
          <a:p>
            <a:pPr lvl="1"/>
            <a:r>
              <a:rPr lang="en-CA" sz="3000" dirty="0" smtClean="0"/>
              <a:t>The extent of the crisis</a:t>
            </a:r>
          </a:p>
          <a:p>
            <a:pPr lvl="1"/>
            <a:r>
              <a:rPr lang="en-CA" sz="3000" dirty="0" smtClean="0"/>
              <a:t>Our health</a:t>
            </a:r>
            <a:endParaRPr lang="en-CA" sz="4200" dirty="0" smtClean="0"/>
          </a:p>
          <a:p>
            <a:r>
              <a:rPr lang="en-CA" sz="3800" b="1" dirty="0" smtClean="0">
                <a:solidFill>
                  <a:schemeClr val="tx2"/>
                </a:solidFill>
              </a:rPr>
              <a:t>Respect your limits</a:t>
            </a:r>
          </a:p>
          <a:p>
            <a:pPr lvl="1"/>
            <a:r>
              <a:rPr lang="en-CA" sz="2800" dirty="0" smtClean="0"/>
              <a:t>Program support</a:t>
            </a:r>
          </a:p>
          <a:p>
            <a:pPr lvl="1"/>
            <a:r>
              <a:rPr lang="en-CA" sz="2800" dirty="0" smtClean="0"/>
              <a:t>Personal support</a:t>
            </a:r>
          </a:p>
        </p:txBody>
      </p:sp>
    </p:spTree>
    <p:extLst>
      <p:ext uri="{BB962C8B-B14F-4D97-AF65-F5344CB8AC3E}">
        <p14:creationId xmlns:p14="http://schemas.microsoft.com/office/powerpoint/2010/main" val="377297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Protect Your Mental Health – Maintain Personal Boundaries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876800"/>
          </a:xfrm>
        </p:spPr>
        <p:txBody>
          <a:bodyPr>
            <a:normAutofit/>
          </a:bodyPr>
          <a:lstStyle/>
          <a:p>
            <a:r>
              <a:rPr lang="en-CA" b="1" dirty="0" smtClean="0">
                <a:solidFill>
                  <a:schemeClr val="tx2"/>
                </a:solidFill>
              </a:rPr>
              <a:t>Importance of personal boundaries</a:t>
            </a:r>
          </a:p>
          <a:p>
            <a:pPr lvl="1"/>
            <a:r>
              <a:rPr lang="en-CA" dirty="0" smtClean="0"/>
              <a:t>Avoid making your Mentee’s crises your own</a:t>
            </a:r>
          </a:p>
          <a:p>
            <a:pPr lvl="1"/>
            <a:r>
              <a:rPr lang="en-CA" dirty="0" smtClean="0"/>
              <a:t>Avoid carrying the emotional footprint of your mentoring session with you and into your personal life</a:t>
            </a:r>
          </a:p>
          <a:p>
            <a:pPr lvl="1"/>
            <a:r>
              <a:rPr lang="en-CA" dirty="0" smtClean="0"/>
              <a:t>Avoid feeling responsible for your Mentee’s mental health situation</a:t>
            </a:r>
          </a:p>
          <a:p>
            <a:pPr marL="274320" lvl="1" indent="0">
              <a:buNone/>
            </a:pPr>
            <a:endParaRPr lang="en-CA" b="1" dirty="0" smtClean="0">
              <a:solidFill>
                <a:srgbClr val="00B0F0"/>
              </a:solidFill>
            </a:endParaRPr>
          </a:p>
          <a:p>
            <a:r>
              <a:rPr lang="en-CA" b="1" dirty="0" smtClean="0">
                <a:solidFill>
                  <a:schemeClr val="tx2"/>
                </a:solidFill>
              </a:rPr>
              <a:t>Some Warning </a:t>
            </a:r>
            <a:r>
              <a:rPr lang="en-CA" b="1" dirty="0">
                <a:solidFill>
                  <a:schemeClr val="tx2"/>
                </a:solidFill>
              </a:rPr>
              <a:t>S</a:t>
            </a:r>
            <a:r>
              <a:rPr lang="en-CA" b="1" dirty="0" smtClean="0">
                <a:solidFill>
                  <a:schemeClr val="tx2"/>
                </a:solidFill>
              </a:rPr>
              <a:t>igns</a:t>
            </a:r>
          </a:p>
          <a:p>
            <a:pPr lvl="1"/>
            <a:r>
              <a:rPr lang="en-CA" dirty="0" smtClean="0"/>
              <a:t>Feelings of dread about seeing or contacting your Mentee</a:t>
            </a:r>
          </a:p>
          <a:p>
            <a:pPr lvl="1"/>
            <a:r>
              <a:rPr lang="en-CA" dirty="0" smtClean="0"/>
              <a:t>Disruption of your mental health – e.g. difficulty sleeping</a:t>
            </a:r>
          </a:p>
          <a:p>
            <a:pPr lvl="1"/>
            <a:r>
              <a:rPr lang="en-CA" dirty="0" smtClean="0"/>
              <a:t>Prolonged worry or rumination about your Mentee and what happened during your meetings</a:t>
            </a:r>
          </a:p>
          <a:p>
            <a:pPr lvl="1"/>
            <a:r>
              <a:rPr lang="en-CA" dirty="0" smtClean="0"/>
              <a:t>Inappropriate and excessive contact outside of the Mentoring relationship</a:t>
            </a:r>
            <a:endParaRPr lang="en-CA" dirty="0" smtClean="0">
              <a:solidFill>
                <a:srgbClr val="41D406"/>
              </a:solidFill>
            </a:endParaRP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8106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33400"/>
            <a:ext cx="8640960" cy="990600"/>
          </a:xfrm>
        </p:spPr>
        <p:txBody>
          <a:bodyPr>
            <a:noAutofit/>
          </a:bodyPr>
          <a:lstStyle/>
          <a:p>
            <a:r>
              <a:rPr lang="en-CA" sz="3200" dirty="0" smtClean="0"/>
              <a:t>How Peer Mentors Can Help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34118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CA" sz="2800" dirty="0" smtClean="0"/>
              <a:t>Peer Mentors CAN:</a:t>
            </a:r>
          </a:p>
          <a:p>
            <a:r>
              <a:rPr lang="en-CA" sz="2800" dirty="0" smtClean="0"/>
              <a:t>Support</a:t>
            </a:r>
          </a:p>
          <a:p>
            <a:r>
              <a:rPr lang="en-CA" sz="2800" dirty="0" smtClean="0"/>
              <a:t>Model</a:t>
            </a:r>
          </a:p>
          <a:p>
            <a:r>
              <a:rPr lang="en-CA" sz="2800" dirty="0" smtClean="0"/>
              <a:t>Teach</a:t>
            </a:r>
          </a:p>
          <a:p>
            <a:r>
              <a:rPr lang="en-CA" sz="2800" dirty="0" smtClean="0"/>
              <a:t>Guide</a:t>
            </a:r>
          </a:p>
          <a:p>
            <a:r>
              <a:rPr lang="en-CA" sz="2800" dirty="0" smtClean="0"/>
              <a:t>Be a resource</a:t>
            </a:r>
          </a:p>
          <a:p>
            <a:r>
              <a:rPr lang="en-CA" sz="2800" dirty="0" smtClean="0"/>
              <a:t>Promote hope</a:t>
            </a:r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24037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CA" sz="2800" dirty="0" smtClean="0"/>
              <a:t>Peer Mentors CAN’T:</a:t>
            </a:r>
          </a:p>
          <a:p>
            <a:r>
              <a:rPr lang="en-CA" sz="2800" dirty="0" smtClean="0"/>
              <a:t>Fix</a:t>
            </a:r>
          </a:p>
          <a:p>
            <a:r>
              <a:rPr lang="en-CA" sz="2800" dirty="0" smtClean="0"/>
              <a:t>Correct </a:t>
            </a:r>
          </a:p>
          <a:p>
            <a:r>
              <a:rPr lang="en-CA" sz="2800" dirty="0" smtClean="0"/>
              <a:t>Solve</a:t>
            </a:r>
          </a:p>
          <a:p>
            <a:r>
              <a:rPr lang="en-CA" dirty="0" smtClean="0"/>
              <a:t>Treat</a:t>
            </a:r>
            <a:endParaRPr lang="en-CA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5234536"/>
            <a:ext cx="8840645" cy="954107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 smtClean="0">
                <a:solidFill>
                  <a:srgbClr val="7030A0"/>
                </a:solidFill>
              </a:rPr>
              <a:t>As Mentors, you will have a TREMENDOUS positive impact on your Mentees</a:t>
            </a:r>
          </a:p>
        </p:txBody>
      </p:sp>
    </p:spTree>
    <p:extLst>
      <p:ext uri="{BB962C8B-B14F-4D97-AF65-F5344CB8AC3E}">
        <p14:creationId xmlns:p14="http://schemas.microsoft.com/office/powerpoint/2010/main" val="329242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Crisis Defined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CA" i="1" dirty="0" smtClean="0"/>
          </a:p>
          <a:p>
            <a:pPr marL="0" indent="0" algn="ctr">
              <a:buNone/>
            </a:pPr>
            <a:endParaRPr lang="en-CA" i="1" dirty="0"/>
          </a:p>
          <a:p>
            <a:pPr marL="0" indent="0" algn="ctr">
              <a:buNone/>
            </a:pPr>
            <a:r>
              <a:rPr lang="en-CA" sz="2800" i="1" dirty="0" smtClean="0"/>
              <a:t>“People are in a state of crisis when they face an </a:t>
            </a:r>
            <a:r>
              <a:rPr lang="en-CA" sz="2800" b="1" i="1" dirty="0" smtClean="0">
                <a:solidFill>
                  <a:schemeClr val="tx2"/>
                </a:solidFill>
              </a:rPr>
              <a:t>obstacle</a:t>
            </a:r>
            <a:r>
              <a:rPr lang="en-CA" sz="2800" i="1" dirty="0" smtClean="0">
                <a:solidFill>
                  <a:schemeClr val="tx2"/>
                </a:solidFill>
              </a:rPr>
              <a:t> </a:t>
            </a:r>
            <a:r>
              <a:rPr lang="en-CA" sz="2800" i="1" dirty="0" smtClean="0"/>
              <a:t>that is, </a:t>
            </a:r>
            <a:r>
              <a:rPr lang="en-CA" sz="2800" b="1" i="1" dirty="0" smtClean="0">
                <a:solidFill>
                  <a:schemeClr val="tx2"/>
                </a:solidFill>
              </a:rPr>
              <a:t>for a time</a:t>
            </a:r>
            <a:r>
              <a:rPr lang="en-CA" sz="2800" i="1" dirty="0" smtClean="0"/>
              <a:t>, insurmountable by the use of </a:t>
            </a:r>
            <a:r>
              <a:rPr lang="en-CA" sz="2800" b="1" i="1" dirty="0" smtClean="0">
                <a:solidFill>
                  <a:schemeClr val="tx2"/>
                </a:solidFill>
              </a:rPr>
              <a:t>customary methods of problem-solving</a:t>
            </a:r>
            <a:r>
              <a:rPr lang="en-CA" sz="2800" i="1" dirty="0" smtClean="0"/>
              <a:t>”</a:t>
            </a:r>
            <a:r>
              <a:rPr lang="en-CA" sz="2800" dirty="0" smtClean="0"/>
              <a:t> </a:t>
            </a:r>
          </a:p>
          <a:p>
            <a:pPr marL="0" indent="0" algn="ctr">
              <a:buNone/>
            </a:pPr>
            <a:r>
              <a:rPr lang="en-CA" sz="1400" dirty="0" smtClean="0"/>
              <a:t>						(</a:t>
            </a:r>
            <a:r>
              <a:rPr lang="en-CA" sz="1400" dirty="0" err="1" smtClean="0"/>
              <a:t>Caplan</a:t>
            </a:r>
            <a:r>
              <a:rPr lang="en-CA" sz="1400" dirty="0" smtClean="0"/>
              <a:t>, 1961, p. 18)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64893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0200"/>
            <a:ext cx="8229600" cy="990600"/>
          </a:xfrm>
        </p:spPr>
        <p:txBody>
          <a:bodyPr/>
          <a:lstStyle/>
          <a:p>
            <a:pPr algn="ctr"/>
            <a:r>
              <a:rPr lang="en-CA" dirty="0" smtClean="0"/>
              <a:t>Signs of a Crisis</a:t>
            </a:r>
            <a:endParaRPr lang="en-CA" dirty="0"/>
          </a:p>
        </p:txBody>
      </p:sp>
      <p:sp>
        <p:nvSpPr>
          <p:cNvPr id="12" name="Rounded Rectangle 11"/>
          <p:cNvSpPr/>
          <p:nvPr/>
        </p:nvSpPr>
        <p:spPr>
          <a:xfrm>
            <a:off x="322386" y="1353741"/>
            <a:ext cx="4030537" cy="2495551"/>
          </a:xfrm>
          <a:prstGeom prst="roundRect">
            <a:avLst/>
          </a:prstGeom>
          <a:solidFill>
            <a:srgbClr val="9EF27C">
              <a:alpha val="50000"/>
            </a:srgbClr>
          </a:solidFill>
          <a:ln w="38100">
            <a:solidFill>
              <a:srgbClr val="92D05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274320" tIns="751058" rIns="274320" bIns="751058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3000" b="1" kern="1200" dirty="0" smtClean="0"/>
              <a:t>Emotions</a:t>
            </a:r>
          </a:p>
          <a:p>
            <a:pPr lvl="0" algn="ctr" defTabSz="2889250">
              <a:lnSpc>
                <a:spcPct val="90000"/>
              </a:lnSpc>
              <a:spcBef>
                <a:spcPct val="0"/>
              </a:spcBef>
            </a:pPr>
            <a:r>
              <a:rPr lang="en-CA" sz="2400" dirty="0" smtClean="0"/>
              <a:t>Tearful</a:t>
            </a:r>
            <a:r>
              <a:rPr lang="en-CA" sz="2400" kern="1200" dirty="0" smtClean="0"/>
              <a:t>ness, </a:t>
            </a:r>
          </a:p>
          <a:p>
            <a:pPr lvl="0" algn="ctr" defTabSz="2889250">
              <a:lnSpc>
                <a:spcPct val="90000"/>
              </a:lnSpc>
              <a:spcBef>
                <a:spcPct val="0"/>
              </a:spcBef>
            </a:pPr>
            <a:r>
              <a:rPr lang="en-CA" sz="2400" kern="1200" dirty="0" smtClean="0"/>
              <a:t>Feeling overwhelmed</a:t>
            </a:r>
            <a:endParaRPr lang="en-CA" sz="2400" dirty="0" smtClean="0"/>
          </a:p>
          <a:p>
            <a:pPr lvl="0" algn="ctr" defTabSz="2889250">
              <a:lnSpc>
                <a:spcPct val="90000"/>
              </a:lnSpc>
              <a:spcBef>
                <a:spcPct val="0"/>
              </a:spcBef>
            </a:pPr>
            <a:r>
              <a:rPr lang="en-CA" sz="2400" kern="1200" dirty="0" smtClean="0"/>
              <a:t>Feeling helpless</a:t>
            </a:r>
          </a:p>
          <a:p>
            <a:pPr lvl="0" algn="ctr" defTabSz="2889250">
              <a:lnSpc>
                <a:spcPct val="90000"/>
              </a:lnSpc>
              <a:spcBef>
                <a:spcPct val="0"/>
              </a:spcBef>
            </a:pPr>
            <a:r>
              <a:rPr lang="en-CA" sz="2400" kern="1200" dirty="0" smtClean="0"/>
              <a:t>Anxious </a:t>
            </a:r>
          </a:p>
          <a:p>
            <a:pPr lvl="0" algn="ctr" defTabSz="2889250">
              <a:lnSpc>
                <a:spcPct val="90000"/>
              </a:lnSpc>
              <a:spcBef>
                <a:spcPct val="0"/>
              </a:spcBef>
            </a:pPr>
            <a:r>
              <a:rPr lang="en-CA" sz="2400" kern="1200" dirty="0" smtClean="0"/>
              <a:t>Panicky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495800" y="1353740"/>
            <a:ext cx="4324671" cy="2495551"/>
          </a:xfrm>
          <a:prstGeom prst="roundRect">
            <a:avLst/>
          </a:prstGeom>
          <a:solidFill>
            <a:srgbClr val="FDFED2">
              <a:alpha val="50000"/>
            </a:srgbClr>
          </a:solidFill>
          <a:ln w="38100">
            <a:solidFill>
              <a:srgbClr val="FFFF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274320" tIns="751058" rIns="274320" bIns="751058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3000" b="1" kern="1200" dirty="0" smtClean="0"/>
              <a:t>Thinking</a:t>
            </a:r>
          </a:p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kern="1200" dirty="0" smtClean="0"/>
              <a:t>“I can’t cope”</a:t>
            </a:r>
          </a:p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dirty="0" smtClean="0"/>
              <a:t>“This is devastating (awful, terrible)”</a:t>
            </a:r>
          </a:p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kern="1200" dirty="0" smtClean="0"/>
              <a:t>“What’ll I do?”</a:t>
            </a:r>
            <a:endParaRPr lang="en-CA" sz="2400" kern="1200" dirty="0"/>
          </a:p>
        </p:txBody>
      </p:sp>
      <p:sp>
        <p:nvSpPr>
          <p:cNvPr id="5" name="Rounded Rectangle 4"/>
          <p:cNvSpPr/>
          <p:nvPr/>
        </p:nvSpPr>
        <p:spPr>
          <a:xfrm>
            <a:off x="322387" y="3945733"/>
            <a:ext cx="4030537" cy="2818208"/>
          </a:xfrm>
          <a:prstGeom prst="round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919727" tIns="751058" rIns="919727" bIns="751058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3000" b="1" dirty="0" smtClean="0"/>
              <a:t>Behaviour</a:t>
            </a:r>
          </a:p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000" dirty="0" smtClean="0"/>
              <a:t> </a:t>
            </a:r>
            <a:r>
              <a:rPr lang="en-CA" sz="2400" dirty="0" smtClean="0"/>
              <a:t>Agitation </a:t>
            </a:r>
          </a:p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dirty="0" smtClean="0"/>
              <a:t>Jumpiness</a:t>
            </a:r>
          </a:p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dirty="0" smtClean="0"/>
              <a:t>Disorganization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495799" y="3945732"/>
            <a:ext cx="4324672" cy="2818209"/>
          </a:xfrm>
          <a:prstGeom prst="round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274320" tIns="751058" rIns="274320" bIns="731520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3000" b="1" dirty="0" smtClean="0"/>
              <a:t>Physical</a:t>
            </a:r>
          </a:p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dirty="0" smtClean="0"/>
              <a:t>Disheveled appearance</a:t>
            </a:r>
          </a:p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dirty="0" smtClean="0"/>
              <a:t>Nausea</a:t>
            </a:r>
          </a:p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dirty="0" smtClean="0"/>
              <a:t>Headaches</a:t>
            </a:r>
          </a:p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dirty="0" smtClean="0"/>
              <a:t>Changes in eating and/or sleeping</a:t>
            </a:r>
            <a:endParaRPr lang="en-CA" sz="2000" kern="1200" dirty="0"/>
          </a:p>
        </p:txBody>
      </p:sp>
    </p:spTree>
    <p:extLst>
      <p:ext uri="{BB962C8B-B14F-4D97-AF65-F5344CB8AC3E}">
        <p14:creationId xmlns:p14="http://schemas.microsoft.com/office/powerpoint/2010/main" val="62994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Crisis Process</a:t>
            </a:r>
            <a:endParaRPr lang="en-CA" dirty="0"/>
          </a:p>
        </p:txBody>
      </p:sp>
      <p:sp>
        <p:nvSpPr>
          <p:cNvPr id="5" name="Shape 4" descr="Arrow moving right and up across the page. "/>
          <p:cNvSpPr/>
          <p:nvPr/>
        </p:nvSpPr>
        <p:spPr>
          <a:xfrm>
            <a:off x="397316" y="778279"/>
            <a:ext cx="8205350" cy="5128344"/>
          </a:xfrm>
          <a:prstGeom prst="swooshArrow">
            <a:avLst>
              <a:gd name="adj1" fmla="val 25000"/>
              <a:gd name="adj2" fmla="val 25000"/>
            </a:avLst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6" name="Oval 5" descr="Bullet "/>
          <p:cNvSpPr/>
          <p:nvPr/>
        </p:nvSpPr>
        <p:spPr>
          <a:xfrm>
            <a:off x="1759404" y="4005065"/>
            <a:ext cx="364324" cy="32459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sp>
        <p:nvSpPr>
          <p:cNvPr id="7" name="Freeform 6"/>
          <p:cNvSpPr/>
          <p:nvPr/>
        </p:nvSpPr>
        <p:spPr>
          <a:xfrm>
            <a:off x="1546065" y="4567256"/>
            <a:ext cx="1911846" cy="1482091"/>
          </a:xfrm>
          <a:custGeom>
            <a:avLst/>
            <a:gdLst>
              <a:gd name="connsiteX0" fmla="*/ 0 w 1911846"/>
              <a:gd name="connsiteY0" fmla="*/ 0 h 1482091"/>
              <a:gd name="connsiteX1" fmla="*/ 1911846 w 1911846"/>
              <a:gd name="connsiteY1" fmla="*/ 0 h 1482091"/>
              <a:gd name="connsiteX2" fmla="*/ 1911846 w 1911846"/>
              <a:gd name="connsiteY2" fmla="*/ 1482091 h 1482091"/>
              <a:gd name="connsiteX3" fmla="*/ 0 w 1911846"/>
              <a:gd name="connsiteY3" fmla="*/ 1482091 h 1482091"/>
              <a:gd name="connsiteX4" fmla="*/ 0 w 1911846"/>
              <a:gd name="connsiteY4" fmla="*/ 0 h 148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1846" h="1482091">
                <a:moveTo>
                  <a:pt x="0" y="0"/>
                </a:moveTo>
                <a:lnTo>
                  <a:pt x="1911846" y="0"/>
                </a:lnTo>
                <a:lnTo>
                  <a:pt x="1911846" y="1482091"/>
                </a:lnTo>
                <a:lnTo>
                  <a:pt x="0" y="14820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044" tIns="0" rIns="0" bIns="0" numCol="1" spcCol="1270" anchor="t" anchorCtr="0">
            <a:noAutofit/>
          </a:bodyPr>
          <a:lstStyle/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kern="1200" dirty="0" smtClean="0"/>
              <a:t>Perceived Obstacle</a:t>
            </a:r>
            <a:endParaRPr lang="en-CA" sz="2400" kern="1200" dirty="0"/>
          </a:p>
        </p:txBody>
      </p:sp>
      <p:sp>
        <p:nvSpPr>
          <p:cNvPr id="8" name="Oval 7" descr="Bullet"/>
          <p:cNvSpPr/>
          <p:nvPr/>
        </p:nvSpPr>
        <p:spPr>
          <a:xfrm>
            <a:off x="3563889" y="2763369"/>
            <a:ext cx="529938" cy="50770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966938"/>
              <a:satOff val="19906"/>
              <a:lumOff val="4314"/>
              <a:alphaOff val="0"/>
            </a:schemeClr>
          </a:fillRef>
          <a:effectRef idx="0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sp>
        <p:nvSpPr>
          <p:cNvPr id="9" name="Freeform 8"/>
          <p:cNvSpPr/>
          <p:nvPr/>
        </p:nvSpPr>
        <p:spPr>
          <a:xfrm>
            <a:off x="3292887" y="3572609"/>
            <a:ext cx="2560987" cy="1656591"/>
          </a:xfrm>
          <a:custGeom>
            <a:avLst/>
            <a:gdLst>
              <a:gd name="connsiteX0" fmla="*/ 0 w 2887068"/>
              <a:gd name="connsiteY0" fmla="*/ 0 h 2789819"/>
              <a:gd name="connsiteX1" fmla="*/ 2887068 w 2887068"/>
              <a:gd name="connsiteY1" fmla="*/ 0 h 2789819"/>
              <a:gd name="connsiteX2" fmla="*/ 2887068 w 2887068"/>
              <a:gd name="connsiteY2" fmla="*/ 2789819 h 2789819"/>
              <a:gd name="connsiteX3" fmla="*/ 0 w 2887068"/>
              <a:gd name="connsiteY3" fmla="*/ 2789819 h 2789819"/>
              <a:gd name="connsiteX4" fmla="*/ 0 w 2887068"/>
              <a:gd name="connsiteY4" fmla="*/ 0 h 278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7068" h="2789819">
                <a:moveTo>
                  <a:pt x="0" y="0"/>
                </a:moveTo>
                <a:lnTo>
                  <a:pt x="2887068" y="0"/>
                </a:lnTo>
                <a:lnTo>
                  <a:pt x="2887068" y="2789819"/>
                </a:lnTo>
                <a:lnTo>
                  <a:pt x="0" y="278981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4349" tIns="0" rIns="0" bIns="0" numCol="1" spcCol="1270" anchor="t" anchorCtr="0">
            <a:noAutofit/>
          </a:bodyPr>
          <a:lstStyle/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kern="1200" dirty="0" smtClean="0"/>
              <a:t>Insurmountable</a:t>
            </a:r>
          </a:p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kern="1200" dirty="0" smtClean="0"/>
              <a:t>With Present</a:t>
            </a:r>
          </a:p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kern="1200" dirty="0" smtClean="0"/>
              <a:t>Coping skills</a:t>
            </a:r>
            <a:endParaRPr lang="en-CA" sz="2400" kern="1200" dirty="0"/>
          </a:p>
        </p:txBody>
      </p:sp>
      <p:sp>
        <p:nvSpPr>
          <p:cNvPr id="10" name="Oval 9" descr="Bullet"/>
          <p:cNvSpPr/>
          <p:nvPr/>
        </p:nvSpPr>
        <p:spPr>
          <a:xfrm>
            <a:off x="6274315" y="1960874"/>
            <a:ext cx="533347" cy="533347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933876"/>
              <a:satOff val="39811"/>
              <a:lumOff val="8628"/>
              <a:alphaOff val="0"/>
            </a:schemeClr>
          </a:fillRef>
          <a:effectRef idx="0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sp>
        <p:nvSpPr>
          <p:cNvPr id="12" name="Freeform 11"/>
          <p:cNvSpPr/>
          <p:nvPr/>
        </p:nvSpPr>
        <p:spPr>
          <a:xfrm>
            <a:off x="5724128" y="2924944"/>
            <a:ext cx="1969284" cy="1806360"/>
          </a:xfrm>
          <a:custGeom>
            <a:avLst/>
            <a:gdLst>
              <a:gd name="connsiteX0" fmla="*/ 0 w 1969284"/>
              <a:gd name="connsiteY0" fmla="*/ 0 h 3564199"/>
              <a:gd name="connsiteX1" fmla="*/ 1969284 w 1969284"/>
              <a:gd name="connsiteY1" fmla="*/ 0 h 3564199"/>
              <a:gd name="connsiteX2" fmla="*/ 1969284 w 1969284"/>
              <a:gd name="connsiteY2" fmla="*/ 3564199 h 3564199"/>
              <a:gd name="connsiteX3" fmla="*/ 0 w 1969284"/>
              <a:gd name="connsiteY3" fmla="*/ 3564199 h 3564199"/>
              <a:gd name="connsiteX4" fmla="*/ 0 w 1969284"/>
              <a:gd name="connsiteY4" fmla="*/ 0 h 3564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9284" h="3564199">
                <a:moveTo>
                  <a:pt x="0" y="0"/>
                </a:moveTo>
                <a:lnTo>
                  <a:pt x="1969284" y="0"/>
                </a:lnTo>
                <a:lnTo>
                  <a:pt x="1969284" y="3564199"/>
                </a:lnTo>
                <a:lnTo>
                  <a:pt x="0" y="356419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2610" tIns="0" rIns="0" bIns="0" numCol="1" spcCol="1270" anchor="t" anchorCtr="0">
            <a:noAutofit/>
          </a:bodyPr>
          <a:lstStyle/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kern="1200" dirty="0" smtClean="0"/>
              <a:t>Leads to a  Crisis Situation</a:t>
            </a:r>
            <a:endParaRPr lang="en-CA" sz="2400" kern="1200" dirty="0"/>
          </a:p>
        </p:txBody>
      </p:sp>
    </p:spTree>
    <p:extLst>
      <p:ext uri="{BB962C8B-B14F-4D97-AF65-F5344CB8AC3E}">
        <p14:creationId xmlns:p14="http://schemas.microsoft.com/office/powerpoint/2010/main" val="136578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Crisis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b="1" dirty="0" smtClean="0"/>
              <a:t>Positive outcomes</a:t>
            </a:r>
            <a:r>
              <a:rPr lang="en-CA" sz="2800" dirty="0" smtClean="0"/>
              <a:t> from a crisis: </a:t>
            </a:r>
            <a:endParaRPr lang="en-US" sz="2800" dirty="0" smtClean="0"/>
          </a:p>
          <a:p>
            <a:pPr lvl="1"/>
            <a:r>
              <a:rPr lang="en-CA" sz="2400" dirty="0" smtClean="0"/>
              <a:t>Person may become less defensive, their vulnerability increases (more open to making changes)</a:t>
            </a:r>
            <a:endParaRPr lang="en-US" sz="2400" dirty="0" smtClean="0"/>
          </a:p>
          <a:p>
            <a:pPr lvl="1"/>
            <a:r>
              <a:rPr lang="en-CA" sz="2400" dirty="0" smtClean="0"/>
              <a:t>Person may seek help, may deal with ongoing problems</a:t>
            </a:r>
            <a:endParaRPr lang="en-US" sz="2400" dirty="0" smtClean="0"/>
          </a:p>
          <a:p>
            <a:endParaRPr lang="en-US" sz="2800" dirty="0" smtClean="0"/>
          </a:p>
          <a:p>
            <a:r>
              <a:rPr lang="en-CA" sz="2800" b="1" dirty="0" smtClean="0"/>
              <a:t>Negative outcomes</a:t>
            </a:r>
            <a:r>
              <a:rPr lang="en-CA" sz="2800" dirty="0" smtClean="0"/>
              <a:t> from a crisis: </a:t>
            </a:r>
            <a:endParaRPr lang="en-US" sz="2800" dirty="0" smtClean="0"/>
          </a:p>
          <a:p>
            <a:pPr lvl="1"/>
            <a:r>
              <a:rPr lang="en-CA" sz="2400" dirty="0" smtClean="0"/>
              <a:t>Depression, </a:t>
            </a:r>
            <a:r>
              <a:rPr lang="en-CA" sz="2400" smtClean="0"/>
              <a:t>suicidal ideation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Crisis Components</a:t>
            </a:r>
            <a:endParaRPr lang="en-CA" dirty="0"/>
          </a:p>
        </p:txBody>
      </p:sp>
      <p:sp>
        <p:nvSpPr>
          <p:cNvPr id="6" name="Freeform 5"/>
          <p:cNvSpPr/>
          <p:nvPr/>
        </p:nvSpPr>
        <p:spPr>
          <a:xfrm>
            <a:off x="27756" y="1034556"/>
            <a:ext cx="9116244" cy="1327188"/>
          </a:xfrm>
          <a:custGeom>
            <a:avLst/>
            <a:gdLst>
              <a:gd name="connsiteX0" fmla="*/ 0 w 9116244"/>
              <a:gd name="connsiteY0" fmla="*/ 331797 h 1327188"/>
              <a:gd name="connsiteX1" fmla="*/ 8452650 w 9116244"/>
              <a:gd name="connsiteY1" fmla="*/ 331797 h 1327188"/>
              <a:gd name="connsiteX2" fmla="*/ 8452650 w 9116244"/>
              <a:gd name="connsiteY2" fmla="*/ 0 h 1327188"/>
              <a:gd name="connsiteX3" fmla="*/ 9116244 w 9116244"/>
              <a:gd name="connsiteY3" fmla="*/ 663594 h 1327188"/>
              <a:gd name="connsiteX4" fmla="*/ 8452650 w 9116244"/>
              <a:gd name="connsiteY4" fmla="*/ 1327188 h 1327188"/>
              <a:gd name="connsiteX5" fmla="*/ 8452650 w 9116244"/>
              <a:gd name="connsiteY5" fmla="*/ 995391 h 1327188"/>
              <a:gd name="connsiteX6" fmla="*/ 0 w 9116244"/>
              <a:gd name="connsiteY6" fmla="*/ 995391 h 1327188"/>
              <a:gd name="connsiteX7" fmla="*/ 0 w 9116244"/>
              <a:gd name="connsiteY7" fmla="*/ 331797 h 1327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16244" h="1327188">
                <a:moveTo>
                  <a:pt x="0" y="331797"/>
                </a:moveTo>
                <a:lnTo>
                  <a:pt x="8452650" y="331797"/>
                </a:lnTo>
                <a:lnTo>
                  <a:pt x="8452650" y="0"/>
                </a:lnTo>
                <a:lnTo>
                  <a:pt x="9116244" y="663594"/>
                </a:lnTo>
                <a:lnTo>
                  <a:pt x="8452650" y="1327188"/>
                </a:lnTo>
                <a:lnTo>
                  <a:pt x="8452650" y="995391"/>
                </a:lnTo>
                <a:lnTo>
                  <a:pt x="0" y="995391"/>
                </a:lnTo>
                <a:lnTo>
                  <a:pt x="0" y="33179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95250" tIns="427047" rIns="585797" bIns="542488" numCol="1" spcCol="1270" anchor="ctr" anchorCtr="0">
            <a:noAutofit/>
          </a:bodyPr>
          <a:lstStyle/>
          <a:p>
            <a:pPr lvl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500" b="1" kern="1200" dirty="0" smtClean="0"/>
              <a:t>External Situation</a:t>
            </a:r>
            <a:endParaRPr lang="en-CA" sz="2500" b="1" kern="1200" dirty="0"/>
          </a:p>
        </p:txBody>
      </p:sp>
      <p:sp>
        <p:nvSpPr>
          <p:cNvPr id="7" name="Freeform 6"/>
          <p:cNvSpPr/>
          <p:nvPr/>
        </p:nvSpPr>
        <p:spPr>
          <a:xfrm>
            <a:off x="27756" y="2060175"/>
            <a:ext cx="2101294" cy="2454898"/>
          </a:xfrm>
          <a:custGeom>
            <a:avLst/>
            <a:gdLst>
              <a:gd name="connsiteX0" fmla="*/ 0 w 2101294"/>
              <a:gd name="connsiteY0" fmla="*/ 0 h 2454898"/>
              <a:gd name="connsiteX1" fmla="*/ 2101294 w 2101294"/>
              <a:gd name="connsiteY1" fmla="*/ 0 h 2454898"/>
              <a:gd name="connsiteX2" fmla="*/ 2101294 w 2101294"/>
              <a:gd name="connsiteY2" fmla="*/ 2454898 h 2454898"/>
              <a:gd name="connsiteX3" fmla="*/ 0 w 2101294"/>
              <a:gd name="connsiteY3" fmla="*/ 2454898 h 2454898"/>
              <a:gd name="connsiteX4" fmla="*/ 0 w 2101294"/>
              <a:gd name="connsiteY4" fmla="*/ 0 h 2454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1294" h="2454898">
                <a:moveTo>
                  <a:pt x="0" y="0"/>
                </a:moveTo>
                <a:lnTo>
                  <a:pt x="2101294" y="0"/>
                </a:lnTo>
                <a:lnTo>
                  <a:pt x="2101294" y="2454898"/>
                </a:lnTo>
                <a:lnTo>
                  <a:pt x="0" y="245489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5250" tIns="95250" rIns="95250" bIns="95250" numCol="1" spcCol="1270" anchor="t" anchorCtr="0">
            <a:noAutofit/>
          </a:bodyPr>
          <a:lstStyle/>
          <a:p>
            <a:pPr lvl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500" kern="1200" dirty="0" smtClean="0"/>
              <a:t>Event</a:t>
            </a:r>
            <a:endParaRPr lang="en-CA" sz="2500" kern="1200" dirty="0"/>
          </a:p>
          <a:p>
            <a:pPr lvl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500" kern="1200" dirty="0" smtClean="0"/>
              <a:t>Obstacle</a:t>
            </a:r>
            <a:endParaRPr lang="en-CA" sz="2500" kern="1200" dirty="0"/>
          </a:p>
        </p:txBody>
      </p:sp>
      <p:sp>
        <p:nvSpPr>
          <p:cNvPr id="8" name="Freeform 7"/>
          <p:cNvSpPr/>
          <p:nvPr/>
        </p:nvSpPr>
        <p:spPr>
          <a:xfrm>
            <a:off x="2129050" y="1476796"/>
            <a:ext cx="7014949" cy="1327188"/>
          </a:xfrm>
          <a:custGeom>
            <a:avLst/>
            <a:gdLst>
              <a:gd name="connsiteX0" fmla="*/ 0 w 7014949"/>
              <a:gd name="connsiteY0" fmla="*/ 331797 h 1327188"/>
              <a:gd name="connsiteX1" fmla="*/ 6351355 w 7014949"/>
              <a:gd name="connsiteY1" fmla="*/ 331797 h 1327188"/>
              <a:gd name="connsiteX2" fmla="*/ 6351355 w 7014949"/>
              <a:gd name="connsiteY2" fmla="*/ 0 h 1327188"/>
              <a:gd name="connsiteX3" fmla="*/ 7014949 w 7014949"/>
              <a:gd name="connsiteY3" fmla="*/ 663594 h 1327188"/>
              <a:gd name="connsiteX4" fmla="*/ 6351355 w 7014949"/>
              <a:gd name="connsiteY4" fmla="*/ 1327188 h 1327188"/>
              <a:gd name="connsiteX5" fmla="*/ 6351355 w 7014949"/>
              <a:gd name="connsiteY5" fmla="*/ 995391 h 1327188"/>
              <a:gd name="connsiteX6" fmla="*/ 0 w 7014949"/>
              <a:gd name="connsiteY6" fmla="*/ 995391 h 1327188"/>
              <a:gd name="connsiteX7" fmla="*/ 0 w 7014949"/>
              <a:gd name="connsiteY7" fmla="*/ 331797 h 1327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14949" h="1327188">
                <a:moveTo>
                  <a:pt x="0" y="331797"/>
                </a:moveTo>
                <a:lnTo>
                  <a:pt x="6351355" y="331797"/>
                </a:lnTo>
                <a:lnTo>
                  <a:pt x="6351355" y="0"/>
                </a:lnTo>
                <a:lnTo>
                  <a:pt x="7014949" y="663594"/>
                </a:lnTo>
                <a:lnTo>
                  <a:pt x="6351355" y="1327188"/>
                </a:lnTo>
                <a:lnTo>
                  <a:pt x="6351355" y="995391"/>
                </a:lnTo>
                <a:lnTo>
                  <a:pt x="0" y="995391"/>
                </a:lnTo>
                <a:lnTo>
                  <a:pt x="0" y="331797"/>
                </a:lnTo>
                <a:close/>
              </a:path>
            </a:pathLst>
          </a:custGeom>
          <a:gradFill rotWithShape="0">
            <a:gsLst>
              <a:gs pos="0">
                <a:srgbClr val="D6FCDD"/>
              </a:gs>
              <a:gs pos="45000">
                <a:schemeClr val="accent5">
                  <a:hueOff val="-3311292"/>
                  <a:satOff val="13270"/>
                  <a:lumOff val="2876"/>
                  <a:alphaOff val="0"/>
                  <a:tint val="48000"/>
                  <a:satMod val="150000"/>
                </a:schemeClr>
              </a:gs>
              <a:gs pos="100000">
                <a:schemeClr val="accent5">
                  <a:hueOff val="-3311292"/>
                  <a:satOff val="13270"/>
                  <a:lumOff val="2876"/>
                  <a:alphaOff val="0"/>
                  <a:tint val="28000"/>
                  <a:satMod val="160000"/>
                </a:schemeClr>
              </a:gs>
            </a:gsLst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5">
              <a:hueOff val="-3311292"/>
              <a:satOff val="13270"/>
              <a:lumOff val="2876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95250" tIns="427047" rIns="585797" bIns="542488" numCol="1" spcCol="1270" anchor="ctr" anchorCtr="0">
            <a:noAutofit/>
          </a:bodyPr>
          <a:lstStyle/>
          <a:p>
            <a:pPr lvl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500" b="1" kern="1200" dirty="0" smtClean="0"/>
              <a:t>Internal State</a:t>
            </a:r>
            <a:endParaRPr lang="en-CA" sz="2500" b="1" kern="1200" dirty="0"/>
          </a:p>
        </p:txBody>
      </p:sp>
      <p:sp>
        <p:nvSpPr>
          <p:cNvPr id="9" name="Freeform 8"/>
          <p:cNvSpPr/>
          <p:nvPr/>
        </p:nvSpPr>
        <p:spPr>
          <a:xfrm>
            <a:off x="2129050" y="2502414"/>
            <a:ext cx="2101294" cy="2392325"/>
          </a:xfrm>
          <a:custGeom>
            <a:avLst/>
            <a:gdLst>
              <a:gd name="connsiteX0" fmla="*/ 0 w 2101294"/>
              <a:gd name="connsiteY0" fmla="*/ 0 h 2392325"/>
              <a:gd name="connsiteX1" fmla="*/ 2101294 w 2101294"/>
              <a:gd name="connsiteY1" fmla="*/ 0 h 2392325"/>
              <a:gd name="connsiteX2" fmla="*/ 2101294 w 2101294"/>
              <a:gd name="connsiteY2" fmla="*/ 2392325 h 2392325"/>
              <a:gd name="connsiteX3" fmla="*/ 0 w 2101294"/>
              <a:gd name="connsiteY3" fmla="*/ 2392325 h 2392325"/>
              <a:gd name="connsiteX4" fmla="*/ 0 w 2101294"/>
              <a:gd name="connsiteY4" fmla="*/ 0 h 2392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1294" h="2392325">
                <a:moveTo>
                  <a:pt x="0" y="0"/>
                </a:moveTo>
                <a:lnTo>
                  <a:pt x="2101294" y="0"/>
                </a:lnTo>
                <a:lnTo>
                  <a:pt x="2101294" y="2392325"/>
                </a:lnTo>
                <a:lnTo>
                  <a:pt x="0" y="239232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>
              <a:hueOff val="-3311292"/>
              <a:satOff val="13270"/>
              <a:lumOff val="2876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5250" tIns="95250" rIns="95250" bIns="95250" numCol="1" spcCol="1270" anchor="t" anchorCtr="0">
            <a:noAutofit/>
          </a:bodyPr>
          <a:lstStyle/>
          <a:p>
            <a:pPr lvl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500" kern="1200" dirty="0" smtClean="0"/>
              <a:t>Emotions</a:t>
            </a:r>
            <a:endParaRPr lang="en-CA" sz="2500" kern="1200" dirty="0"/>
          </a:p>
          <a:p>
            <a:pPr lvl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500" kern="1200" dirty="0" smtClean="0"/>
              <a:t>Fear</a:t>
            </a:r>
            <a:endParaRPr lang="en-CA" sz="2500" kern="1200" dirty="0"/>
          </a:p>
          <a:p>
            <a:pPr lvl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500" kern="1200" dirty="0" smtClean="0"/>
              <a:t>Overwhelmed</a:t>
            </a:r>
            <a:endParaRPr lang="en-CA" sz="2500" kern="1200" dirty="0"/>
          </a:p>
          <a:p>
            <a:pPr lvl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500" kern="1200" dirty="0" smtClean="0"/>
              <a:t>Negative self-talk</a:t>
            </a:r>
            <a:endParaRPr lang="en-CA" sz="2500" kern="1200" dirty="0"/>
          </a:p>
        </p:txBody>
      </p:sp>
      <p:sp>
        <p:nvSpPr>
          <p:cNvPr id="10" name="Freeform 9"/>
          <p:cNvSpPr/>
          <p:nvPr/>
        </p:nvSpPr>
        <p:spPr>
          <a:xfrm>
            <a:off x="4230344" y="1919035"/>
            <a:ext cx="4913655" cy="1327188"/>
          </a:xfrm>
          <a:custGeom>
            <a:avLst/>
            <a:gdLst>
              <a:gd name="connsiteX0" fmla="*/ 0 w 4913655"/>
              <a:gd name="connsiteY0" fmla="*/ 331797 h 1327188"/>
              <a:gd name="connsiteX1" fmla="*/ 4250061 w 4913655"/>
              <a:gd name="connsiteY1" fmla="*/ 331797 h 1327188"/>
              <a:gd name="connsiteX2" fmla="*/ 4250061 w 4913655"/>
              <a:gd name="connsiteY2" fmla="*/ 0 h 1327188"/>
              <a:gd name="connsiteX3" fmla="*/ 4913655 w 4913655"/>
              <a:gd name="connsiteY3" fmla="*/ 663594 h 1327188"/>
              <a:gd name="connsiteX4" fmla="*/ 4250061 w 4913655"/>
              <a:gd name="connsiteY4" fmla="*/ 1327188 h 1327188"/>
              <a:gd name="connsiteX5" fmla="*/ 4250061 w 4913655"/>
              <a:gd name="connsiteY5" fmla="*/ 995391 h 1327188"/>
              <a:gd name="connsiteX6" fmla="*/ 0 w 4913655"/>
              <a:gd name="connsiteY6" fmla="*/ 995391 h 1327188"/>
              <a:gd name="connsiteX7" fmla="*/ 0 w 4913655"/>
              <a:gd name="connsiteY7" fmla="*/ 331797 h 1327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13655" h="1327188">
                <a:moveTo>
                  <a:pt x="0" y="331797"/>
                </a:moveTo>
                <a:lnTo>
                  <a:pt x="4250061" y="331797"/>
                </a:lnTo>
                <a:lnTo>
                  <a:pt x="4250061" y="0"/>
                </a:lnTo>
                <a:lnTo>
                  <a:pt x="4913655" y="663594"/>
                </a:lnTo>
                <a:lnTo>
                  <a:pt x="4250061" y="1327188"/>
                </a:lnTo>
                <a:lnTo>
                  <a:pt x="4250061" y="995391"/>
                </a:lnTo>
                <a:lnTo>
                  <a:pt x="0" y="995391"/>
                </a:lnTo>
                <a:lnTo>
                  <a:pt x="0" y="331797"/>
                </a:lnTo>
                <a:close/>
              </a:path>
            </a:pathLst>
          </a:custGeom>
          <a:gradFill rotWithShape="0">
            <a:gsLst>
              <a:gs pos="0">
                <a:srgbClr val="E9FFD3"/>
              </a:gs>
              <a:gs pos="45000">
                <a:schemeClr val="accent5">
                  <a:hueOff val="-6622584"/>
                  <a:satOff val="26541"/>
                  <a:lumOff val="5752"/>
                  <a:alphaOff val="0"/>
                  <a:tint val="48000"/>
                  <a:satMod val="150000"/>
                </a:schemeClr>
              </a:gs>
              <a:gs pos="100000">
                <a:schemeClr val="accent5">
                  <a:hueOff val="-6622584"/>
                  <a:satOff val="26541"/>
                  <a:lumOff val="5752"/>
                  <a:alphaOff val="0"/>
                  <a:tint val="28000"/>
                  <a:satMod val="160000"/>
                </a:schemeClr>
              </a:gs>
            </a:gsLst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5">
              <a:hueOff val="-6622584"/>
              <a:satOff val="26541"/>
              <a:lumOff val="5752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95250" tIns="427047" rIns="585797" bIns="542488" numCol="1" spcCol="1270" anchor="ctr" anchorCtr="0">
            <a:noAutofit/>
          </a:bodyPr>
          <a:lstStyle/>
          <a:p>
            <a:pPr lvl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500" b="1" kern="1200" dirty="0" smtClean="0"/>
              <a:t>Physical State</a:t>
            </a:r>
            <a:endParaRPr lang="en-CA" sz="2500" b="1" kern="1200" dirty="0"/>
          </a:p>
        </p:txBody>
      </p:sp>
      <p:sp>
        <p:nvSpPr>
          <p:cNvPr id="11" name="Freeform 10"/>
          <p:cNvSpPr/>
          <p:nvPr/>
        </p:nvSpPr>
        <p:spPr>
          <a:xfrm>
            <a:off x="4230344" y="2944653"/>
            <a:ext cx="2101294" cy="2408321"/>
          </a:xfrm>
          <a:custGeom>
            <a:avLst/>
            <a:gdLst>
              <a:gd name="connsiteX0" fmla="*/ 0 w 2101294"/>
              <a:gd name="connsiteY0" fmla="*/ 0 h 2408321"/>
              <a:gd name="connsiteX1" fmla="*/ 2101294 w 2101294"/>
              <a:gd name="connsiteY1" fmla="*/ 0 h 2408321"/>
              <a:gd name="connsiteX2" fmla="*/ 2101294 w 2101294"/>
              <a:gd name="connsiteY2" fmla="*/ 2408321 h 2408321"/>
              <a:gd name="connsiteX3" fmla="*/ 0 w 2101294"/>
              <a:gd name="connsiteY3" fmla="*/ 2408321 h 2408321"/>
              <a:gd name="connsiteX4" fmla="*/ 0 w 2101294"/>
              <a:gd name="connsiteY4" fmla="*/ 0 h 2408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1294" h="2408321">
                <a:moveTo>
                  <a:pt x="0" y="0"/>
                </a:moveTo>
                <a:lnTo>
                  <a:pt x="2101294" y="0"/>
                </a:lnTo>
                <a:lnTo>
                  <a:pt x="2101294" y="2408321"/>
                </a:lnTo>
                <a:lnTo>
                  <a:pt x="0" y="240832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>
              <a:hueOff val="-6622584"/>
              <a:satOff val="26541"/>
              <a:lumOff val="5752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5250" tIns="95250" rIns="95250" bIns="95250" numCol="1" spcCol="1270" anchor="t" anchorCtr="0">
            <a:noAutofit/>
          </a:bodyPr>
          <a:lstStyle/>
          <a:p>
            <a:pPr lvl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500" kern="1200" dirty="0" smtClean="0"/>
              <a:t>Increased heart rate</a:t>
            </a:r>
            <a:endParaRPr lang="en-CA" sz="2500" kern="1200" dirty="0"/>
          </a:p>
          <a:p>
            <a:pPr lvl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500" kern="1200" dirty="0" smtClean="0"/>
              <a:t>Increased arousal</a:t>
            </a:r>
            <a:endParaRPr lang="en-CA" sz="25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6331638" y="2361274"/>
            <a:ext cx="2812361" cy="1327188"/>
          </a:xfrm>
          <a:custGeom>
            <a:avLst/>
            <a:gdLst>
              <a:gd name="connsiteX0" fmla="*/ 0 w 2812361"/>
              <a:gd name="connsiteY0" fmla="*/ 331797 h 1327188"/>
              <a:gd name="connsiteX1" fmla="*/ 2148767 w 2812361"/>
              <a:gd name="connsiteY1" fmla="*/ 331797 h 1327188"/>
              <a:gd name="connsiteX2" fmla="*/ 2148767 w 2812361"/>
              <a:gd name="connsiteY2" fmla="*/ 0 h 1327188"/>
              <a:gd name="connsiteX3" fmla="*/ 2812361 w 2812361"/>
              <a:gd name="connsiteY3" fmla="*/ 663594 h 1327188"/>
              <a:gd name="connsiteX4" fmla="*/ 2148767 w 2812361"/>
              <a:gd name="connsiteY4" fmla="*/ 1327188 h 1327188"/>
              <a:gd name="connsiteX5" fmla="*/ 2148767 w 2812361"/>
              <a:gd name="connsiteY5" fmla="*/ 995391 h 1327188"/>
              <a:gd name="connsiteX6" fmla="*/ 0 w 2812361"/>
              <a:gd name="connsiteY6" fmla="*/ 995391 h 1327188"/>
              <a:gd name="connsiteX7" fmla="*/ 0 w 2812361"/>
              <a:gd name="connsiteY7" fmla="*/ 331797 h 1327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12361" h="1327188">
                <a:moveTo>
                  <a:pt x="0" y="331797"/>
                </a:moveTo>
                <a:lnTo>
                  <a:pt x="2148767" y="331797"/>
                </a:lnTo>
                <a:lnTo>
                  <a:pt x="2148767" y="0"/>
                </a:lnTo>
                <a:lnTo>
                  <a:pt x="2812361" y="663594"/>
                </a:lnTo>
                <a:lnTo>
                  <a:pt x="2148767" y="1327188"/>
                </a:lnTo>
                <a:lnTo>
                  <a:pt x="2148767" y="995391"/>
                </a:lnTo>
                <a:lnTo>
                  <a:pt x="0" y="995391"/>
                </a:lnTo>
                <a:lnTo>
                  <a:pt x="0" y="33179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9933876"/>
              <a:satOff val="39811"/>
              <a:lumOff val="8628"/>
              <a:alphaOff val="0"/>
            </a:schemeClr>
          </a:fillRef>
          <a:effectRef idx="1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95250" tIns="427047" rIns="585797" bIns="542488" numCol="1" spcCol="1270" anchor="ctr" anchorCtr="0">
            <a:noAutofit/>
          </a:bodyPr>
          <a:lstStyle/>
          <a:p>
            <a:pPr lvl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500" b="1" kern="1200" dirty="0" smtClean="0"/>
              <a:t>Self-Efficacy</a:t>
            </a:r>
            <a:endParaRPr lang="en-CA" sz="2500" b="1" kern="1200" dirty="0"/>
          </a:p>
        </p:txBody>
      </p:sp>
      <p:sp>
        <p:nvSpPr>
          <p:cNvPr id="13" name="Freeform 12"/>
          <p:cNvSpPr/>
          <p:nvPr/>
        </p:nvSpPr>
        <p:spPr>
          <a:xfrm>
            <a:off x="6331638" y="3386893"/>
            <a:ext cx="2120438" cy="2436549"/>
          </a:xfrm>
          <a:custGeom>
            <a:avLst/>
            <a:gdLst>
              <a:gd name="connsiteX0" fmla="*/ 0 w 2120438"/>
              <a:gd name="connsiteY0" fmla="*/ 0 h 2436549"/>
              <a:gd name="connsiteX1" fmla="*/ 2120438 w 2120438"/>
              <a:gd name="connsiteY1" fmla="*/ 0 h 2436549"/>
              <a:gd name="connsiteX2" fmla="*/ 2120438 w 2120438"/>
              <a:gd name="connsiteY2" fmla="*/ 2436549 h 2436549"/>
              <a:gd name="connsiteX3" fmla="*/ 0 w 2120438"/>
              <a:gd name="connsiteY3" fmla="*/ 2436549 h 2436549"/>
              <a:gd name="connsiteX4" fmla="*/ 0 w 2120438"/>
              <a:gd name="connsiteY4" fmla="*/ 0 h 2436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38" h="2436549">
                <a:moveTo>
                  <a:pt x="0" y="0"/>
                </a:moveTo>
                <a:lnTo>
                  <a:pt x="2120438" y="0"/>
                </a:lnTo>
                <a:lnTo>
                  <a:pt x="2120438" y="2436549"/>
                </a:lnTo>
                <a:lnTo>
                  <a:pt x="0" y="243654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>
              <a:hueOff val="-9933876"/>
              <a:satOff val="39811"/>
              <a:lumOff val="8628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5250" tIns="95250" rIns="95250" bIns="95250" numCol="1" spcCol="1270" anchor="t" anchorCtr="0">
            <a:noAutofit/>
          </a:bodyPr>
          <a:lstStyle/>
          <a:p>
            <a:pPr lvl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500" kern="1200" dirty="0" smtClean="0"/>
              <a:t>Decreased agency</a:t>
            </a:r>
            <a:endParaRPr lang="en-CA" sz="2500" kern="1200" dirty="0"/>
          </a:p>
          <a:p>
            <a:pPr lvl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500" kern="1200" dirty="0" smtClean="0"/>
              <a:t>Decreased coping</a:t>
            </a:r>
            <a:endParaRPr lang="en-CA" sz="2500" kern="12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6003136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 smtClean="0"/>
              <a:t>Results in Overwhelming of Coping Skills</a:t>
            </a:r>
          </a:p>
        </p:txBody>
      </p:sp>
    </p:spTree>
    <p:extLst>
      <p:ext uri="{BB962C8B-B14F-4D97-AF65-F5344CB8AC3E}">
        <p14:creationId xmlns:p14="http://schemas.microsoft.com/office/powerpoint/2010/main" val="134004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mp:transition xmlns:mp="http://schemas.microsoft.com/office/mac/powerpoint/2008/main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Mentors Are Working On</a:t>
            </a:r>
            <a:endParaRPr lang="en-CA" dirty="0"/>
          </a:p>
        </p:txBody>
      </p:sp>
      <p:sp>
        <p:nvSpPr>
          <p:cNvPr id="5" name="Freeform 4"/>
          <p:cNvSpPr/>
          <p:nvPr/>
        </p:nvSpPr>
        <p:spPr>
          <a:xfrm>
            <a:off x="6761" y="1430475"/>
            <a:ext cx="9116244" cy="1327672"/>
          </a:xfrm>
          <a:custGeom>
            <a:avLst/>
            <a:gdLst>
              <a:gd name="connsiteX0" fmla="*/ 0 w 9116244"/>
              <a:gd name="connsiteY0" fmla="*/ 331918 h 1327672"/>
              <a:gd name="connsiteX1" fmla="*/ 8452408 w 9116244"/>
              <a:gd name="connsiteY1" fmla="*/ 331918 h 1327672"/>
              <a:gd name="connsiteX2" fmla="*/ 8452408 w 9116244"/>
              <a:gd name="connsiteY2" fmla="*/ 0 h 1327672"/>
              <a:gd name="connsiteX3" fmla="*/ 9116244 w 9116244"/>
              <a:gd name="connsiteY3" fmla="*/ 663836 h 1327672"/>
              <a:gd name="connsiteX4" fmla="*/ 8452408 w 9116244"/>
              <a:gd name="connsiteY4" fmla="*/ 1327672 h 1327672"/>
              <a:gd name="connsiteX5" fmla="*/ 8452408 w 9116244"/>
              <a:gd name="connsiteY5" fmla="*/ 995754 h 1327672"/>
              <a:gd name="connsiteX6" fmla="*/ 0 w 9116244"/>
              <a:gd name="connsiteY6" fmla="*/ 995754 h 1327672"/>
              <a:gd name="connsiteX7" fmla="*/ 0 w 9116244"/>
              <a:gd name="connsiteY7" fmla="*/ 331918 h 132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16244" h="1327672">
                <a:moveTo>
                  <a:pt x="0" y="331918"/>
                </a:moveTo>
                <a:lnTo>
                  <a:pt x="8452408" y="331918"/>
                </a:lnTo>
                <a:lnTo>
                  <a:pt x="8452408" y="0"/>
                </a:lnTo>
                <a:lnTo>
                  <a:pt x="9116244" y="663836"/>
                </a:lnTo>
                <a:lnTo>
                  <a:pt x="8452408" y="1327672"/>
                </a:lnTo>
                <a:lnTo>
                  <a:pt x="8452408" y="995754"/>
                </a:lnTo>
                <a:lnTo>
                  <a:pt x="0" y="995754"/>
                </a:lnTo>
                <a:lnTo>
                  <a:pt x="0" y="331918"/>
                </a:lnTo>
                <a:close/>
              </a:path>
            </a:pathLst>
          </a:custGeom>
          <a:gradFill rotWithShape="0">
            <a:gsLst>
              <a:gs pos="0">
                <a:srgbClr val="93F9AE"/>
              </a:gs>
              <a:gs pos="45000">
                <a:srgbClr val="B1F9C4"/>
              </a:gs>
              <a:gs pos="100000">
                <a:schemeClr val="accent5">
                  <a:hueOff val="0"/>
                  <a:satOff val="0"/>
                  <a:lumOff val="0"/>
                  <a:alphaOff val="0"/>
                  <a:tint val="28000"/>
                  <a:satMod val="160000"/>
                </a:schemeClr>
              </a:gs>
            </a:gsLst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95250" tIns="427168" rIns="585918" bIns="542686" numCol="1" spcCol="1270" anchor="ctr" anchorCtr="0">
            <a:noAutofit/>
          </a:bodyPr>
          <a:lstStyle/>
          <a:p>
            <a:pPr lvl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500" b="1" kern="1200" dirty="0" smtClean="0"/>
              <a:t>Internal State</a:t>
            </a:r>
            <a:endParaRPr lang="en-CA" sz="2500" b="1" kern="1200" dirty="0"/>
          </a:p>
        </p:txBody>
      </p:sp>
      <p:sp>
        <p:nvSpPr>
          <p:cNvPr id="6" name="Freeform 5"/>
          <p:cNvSpPr/>
          <p:nvPr/>
        </p:nvSpPr>
        <p:spPr>
          <a:xfrm>
            <a:off x="6761" y="2454302"/>
            <a:ext cx="2807803" cy="2557585"/>
          </a:xfrm>
          <a:custGeom>
            <a:avLst/>
            <a:gdLst>
              <a:gd name="connsiteX0" fmla="*/ 0 w 2807803"/>
              <a:gd name="connsiteY0" fmla="*/ 0 h 2557585"/>
              <a:gd name="connsiteX1" fmla="*/ 2807803 w 2807803"/>
              <a:gd name="connsiteY1" fmla="*/ 0 h 2557585"/>
              <a:gd name="connsiteX2" fmla="*/ 2807803 w 2807803"/>
              <a:gd name="connsiteY2" fmla="*/ 2557585 h 2557585"/>
              <a:gd name="connsiteX3" fmla="*/ 0 w 2807803"/>
              <a:gd name="connsiteY3" fmla="*/ 2557585 h 2557585"/>
              <a:gd name="connsiteX4" fmla="*/ 0 w 2807803"/>
              <a:gd name="connsiteY4" fmla="*/ 0 h 255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7803" h="2557585">
                <a:moveTo>
                  <a:pt x="0" y="0"/>
                </a:moveTo>
                <a:lnTo>
                  <a:pt x="2807803" y="0"/>
                </a:lnTo>
                <a:lnTo>
                  <a:pt x="2807803" y="2557585"/>
                </a:lnTo>
                <a:lnTo>
                  <a:pt x="0" y="255758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91440" rIns="91440" bIns="91440" numCol="1" spcCol="1270" anchor="t" anchorCtr="0">
            <a:noAutofit/>
          </a:bodyPr>
          <a:lstStyle/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kern="1200" dirty="0" smtClean="0"/>
              <a:t>Emotions</a:t>
            </a:r>
            <a:endParaRPr lang="en-CA" sz="2400" kern="1200" dirty="0"/>
          </a:p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kern="1200" dirty="0" smtClean="0"/>
              <a:t>Fear</a:t>
            </a:r>
            <a:endParaRPr lang="en-CA" sz="2400" kern="1200" dirty="0"/>
          </a:p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kern="1200" dirty="0" smtClean="0"/>
              <a:t>Overwhelmed</a:t>
            </a:r>
            <a:endParaRPr lang="en-CA" sz="2400" kern="1200" dirty="0"/>
          </a:p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kern="1200" dirty="0" smtClean="0"/>
              <a:t>Negative self-talk</a:t>
            </a:r>
            <a:endParaRPr lang="en-CA" sz="2400" kern="1200" dirty="0"/>
          </a:p>
        </p:txBody>
      </p:sp>
      <p:sp>
        <p:nvSpPr>
          <p:cNvPr id="7" name="Freeform 6"/>
          <p:cNvSpPr/>
          <p:nvPr/>
        </p:nvSpPr>
        <p:spPr>
          <a:xfrm>
            <a:off x="2814564" y="1873032"/>
            <a:ext cx="6308440" cy="1327672"/>
          </a:xfrm>
          <a:custGeom>
            <a:avLst/>
            <a:gdLst>
              <a:gd name="connsiteX0" fmla="*/ 0 w 6308440"/>
              <a:gd name="connsiteY0" fmla="*/ 331918 h 1327672"/>
              <a:gd name="connsiteX1" fmla="*/ 5644604 w 6308440"/>
              <a:gd name="connsiteY1" fmla="*/ 331918 h 1327672"/>
              <a:gd name="connsiteX2" fmla="*/ 5644604 w 6308440"/>
              <a:gd name="connsiteY2" fmla="*/ 0 h 1327672"/>
              <a:gd name="connsiteX3" fmla="*/ 6308440 w 6308440"/>
              <a:gd name="connsiteY3" fmla="*/ 663836 h 1327672"/>
              <a:gd name="connsiteX4" fmla="*/ 5644604 w 6308440"/>
              <a:gd name="connsiteY4" fmla="*/ 1327672 h 1327672"/>
              <a:gd name="connsiteX5" fmla="*/ 5644604 w 6308440"/>
              <a:gd name="connsiteY5" fmla="*/ 995754 h 1327672"/>
              <a:gd name="connsiteX6" fmla="*/ 0 w 6308440"/>
              <a:gd name="connsiteY6" fmla="*/ 995754 h 1327672"/>
              <a:gd name="connsiteX7" fmla="*/ 0 w 6308440"/>
              <a:gd name="connsiteY7" fmla="*/ 331918 h 132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08440" h="1327672">
                <a:moveTo>
                  <a:pt x="0" y="331918"/>
                </a:moveTo>
                <a:lnTo>
                  <a:pt x="5644604" y="331918"/>
                </a:lnTo>
                <a:lnTo>
                  <a:pt x="5644604" y="0"/>
                </a:lnTo>
                <a:lnTo>
                  <a:pt x="6308440" y="663836"/>
                </a:lnTo>
                <a:lnTo>
                  <a:pt x="5644604" y="1327672"/>
                </a:lnTo>
                <a:lnTo>
                  <a:pt x="5644604" y="995754"/>
                </a:lnTo>
                <a:lnTo>
                  <a:pt x="0" y="995754"/>
                </a:lnTo>
                <a:lnTo>
                  <a:pt x="0" y="331918"/>
                </a:lnTo>
                <a:close/>
              </a:path>
            </a:pathLst>
          </a:custGeom>
          <a:gradFill rotWithShape="0">
            <a:gsLst>
              <a:gs pos="0">
                <a:srgbClr val="DDF983"/>
              </a:gs>
              <a:gs pos="45000">
                <a:schemeClr val="accent5">
                  <a:hueOff val="-4966938"/>
                  <a:satOff val="19906"/>
                  <a:lumOff val="4314"/>
                  <a:alphaOff val="0"/>
                  <a:tint val="48000"/>
                  <a:satMod val="150000"/>
                </a:schemeClr>
              </a:gs>
              <a:gs pos="100000">
                <a:schemeClr val="accent5">
                  <a:hueOff val="-4966938"/>
                  <a:satOff val="19906"/>
                  <a:lumOff val="4314"/>
                  <a:alphaOff val="0"/>
                  <a:tint val="28000"/>
                  <a:satMod val="160000"/>
                </a:schemeClr>
              </a:gs>
            </a:gsLst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95250" tIns="427168" rIns="585918" bIns="542686" numCol="1" spcCol="1270" anchor="ctr" anchorCtr="0">
            <a:noAutofit/>
          </a:bodyPr>
          <a:lstStyle/>
          <a:p>
            <a:pPr lvl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500" b="1" kern="1200" dirty="0" smtClean="0"/>
              <a:t>Physical State</a:t>
            </a:r>
            <a:endParaRPr lang="en-CA" sz="2500" b="1" kern="1200" dirty="0"/>
          </a:p>
        </p:txBody>
      </p:sp>
      <p:sp>
        <p:nvSpPr>
          <p:cNvPr id="8" name="Freeform 7"/>
          <p:cNvSpPr/>
          <p:nvPr/>
        </p:nvSpPr>
        <p:spPr>
          <a:xfrm>
            <a:off x="2814564" y="2896859"/>
            <a:ext cx="2807803" cy="2557585"/>
          </a:xfrm>
          <a:custGeom>
            <a:avLst/>
            <a:gdLst>
              <a:gd name="connsiteX0" fmla="*/ 0 w 2807803"/>
              <a:gd name="connsiteY0" fmla="*/ 0 h 2557585"/>
              <a:gd name="connsiteX1" fmla="*/ 2807803 w 2807803"/>
              <a:gd name="connsiteY1" fmla="*/ 0 h 2557585"/>
              <a:gd name="connsiteX2" fmla="*/ 2807803 w 2807803"/>
              <a:gd name="connsiteY2" fmla="*/ 2557585 h 2557585"/>
              <a:gd name="connsiteX3" fmla="*/ 0 w 2807803"/>
              <a:gd name="connsiteY3" fmla="*/ 2557585 h 2557585"/>
              <a:gd name="connsiteX4" fmla="*/ 0 w 2807803"/>
              <a:gd name="connsiteY4" fmla="*/ 0 h 255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7803" h="2557585">
                <a:moveTo>
                  <a:pt x="0" y="0"/>
                </a:moveTo>
                <a:lnTo>
                  <a:pt x="2807803" y="0"/>
                </a:lnTo>
                <a:lnTo>
                  <a:pt x="2807803" y="2557585"/>
                </a:lnTo>
                <a:lnTo>
                  <a:pt x="0" y="255758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>
              <a:hueOff val="-4966938"/>
              <a:satOff val="19906"/>
              <a:lumOff val="4314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91440" rIns="91440" bIns="91440" numCol="1" spcCol="1270" anchor="t" anchorCtr="0">
            <a:noAutofit/>
          </a:bodyPr>
          <a:lstStyle/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kern="1200" dirty="0" smtClean="0"/>
              <a:t>Increased heart rate</a:t>
            </a:r>
            <a:endParaRPr lang="en-CA" sz="2400" kern="1200" dirty="0"/>
          </a:p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kern="1200" dirty="0" smtClean="0"/>
              <a:t>Increased arousal</a:t>
            </a:r>
            <a:endParaRPr lang="en-CA" sz="2400" kern="1200" dirty="0"/>
          </a:p>
        </p:txBody>
      </p:sp>
      <p:sp>
        <p:nvSpPr>
          <p:cNvPr id="9" name="Freeform 8"/>
          <p:cNvSpPr/>
          <p:nvPr/>
        </p:nvSpPr>
        <p:spPr>
          <a:xfrm>
            <a:off x="5622367" y="2315590"/>
            <a:ext cx="3500637" cy="1327672"/>
          </a:xfrm>
          <a:custGeom>
            <a:avLst/>
            <a:gdLst>
              <a:gd name="connsiteX0" fmla="*/ 0 w 3500637"/>
              <a:gd name="connsiteY0" fmla="*/ 331918 h 1327672"/>
              <a:gd name="connsiteX1" fmla="*/ 2836801 w 3500637"/>
              <a:gd name="connsiteY1" fmla="*/ 331918 h 1327672"/>
              <a:gd name="connsiteX2" fmla="*/ 2836801 w 3500637"/>
              <a:gd name="connsiteY2" fmla="*/ 0 h 1327672"/>
              <a:gd name="connsiteX3" fmla="*/ 3500637 w 3500637"/>
              <a:gd name="connsiteY3" fmla="*/ 663836 h 1327672"/>
              <a:gd name="connsiteX4" fmla="*/ 2836801 w 3500637"/>
              <a:gd name="connsiteY4" fmla="*/ 1327672 h 1327672"/>
              <a:gd name="connsiteX5" fmla="*/ 2836801 w 3500637"/>
              <a:gd name="connsiteY5" fmla="*/ 995754 h 1327672"/>
              <a:gd name="connsiteX6" fmla="*/ 0 w 3500637"/>
              <a:gd name="connsiteY6" fmla="*/ 995754 h 1327672"/>
              <a:gd name="connsiteX7" fmla="*/ 0 w 3500637"/>
              <a:gd name="connsiteY7" fmla="*/ 331918 h 132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00637" h="1327672">
                <a:moveTo>
                  <a:pt x="0" y="331918"/>
                </a:moveTo>
                <a:lnTo>
                  <a:pt x="2836801" y="331918"/>
                </a:lnTo>
                <a:lnTo>
                  <a:pt x="2836801" y="0"/>
                </a:lnTo>
                <a:lnTo>
                  <a:pt x="3500637" y="663836"/>
                </a:lnTo>
                <a:lnTo>
                  <a:pt x="2836801" y="1327672"/>
                </a:lnTo>
                <a:lnTo>
                  <a:pt x="2836801" y="995754"/>
                </a:lnTo>
                <a:lnTo>
                  <a:pt x="0" y="995754"/>
                </a:lnTo>
                <a:lnTo>
                  <a:pt x="0" y="331918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9933876"/>
              <a:satOff val="39811"/>
              <a:lumOff val="8628"/>
              <a:alphaOff val="0"/>
            </a:schemeClr>
          </a:fillRef>
          <a:effectRef idx="1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95250" tIns="427168" rIns="585918" bIns="542686" numCol="1" spcCol="1270" anchor="ctr" anchorCtr="0">
            <a:noAutofit/>
          </a:bodyPr>
          <a:lstStyle/>
          <a:p>
            <a:pPr lvl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500" b="1" kern="1200" dirty="0" smtClean="0"/>
              <a:t>Self-Efficacy</a:t>
            </a:r>
            <a:endParaRPr lang="en-CA" sz="2500" b="1" kern="1200" dirty="0"/>
          </a:p>
        </p:txBody>
      </p:sp>
      <p:sp>
        <p:nvSpPr>
          <p:cNvPr id="10" name="Freeform 9"/>
          <p:cNvSpPr/>
          <p:nvPr/>
        </p:nvSpPr>
        <p:spPr>
          <a:xfrm>
            <a:off x="5622367" y="3339417"/>
            <a:ext cx="2807803" cy="2520155"/>
          </a:xfrm>
          <a:custGeom>
            <a:avLst/>
            <a:gdLst>
              <a:gd name="connsiteX0" fmla="*/ 0 w 2807803"/>
              <a:gd name="connsiteY0" fmla="*/ 0 h 2520155"/>
              <a:gd name="connsiteX1" fmla="*/ 2807803 w 2807803"/>
              <a:gd name="connsiteY1" fmla="*/ 0 h 2520155"/>
              <a:gd name="connsiteX2" fmla="*/ 2807803 w 2807803"/>
              <a:gd name="connsiteY2" fmla="*/ 2520155 h 2520155"/>
              <a:gd name="connsiteX3" fmla="*/ 0 w 2807803"/>
              <a:gd name="connsiteY3" fmla="*/ 2520155 h 2520155"/>
              <a:gd name="connsiteX4" fmla="*/ 0 w 2807803"/>
              <a:gd name="connsiteY4" fmla="*/ 0 h 252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7803" h="2520155">
                <a:moveTo>
                  <a:pt x="0" y="0"/>
                </a:moveTo>
                <a:lnTo>
                  <a:pt x="2807803" y="0"/>
                </a:lnTo>
                <a:lnTo>
                  <a:pt x="2807803" y="2520155"/>
                </a:lnTo>
                <a:lnTo>
                  <a:pt x="0" y="252015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>
              <a:hueOff val="-9933876"/>
              <a:satOff val="39811"/>
              <a:lumOff val="8628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91440" rIns="91440" bIns="91440" numCol="1" spcCol="1270" anchor="t" anchorCtr="0">
            <a:noAutofit/>
          </a:bodyPr>
          <a:lstStyle/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kern="1200" dirty="0" smtClean="0"/>
              <a:t>Decreased agency</a:t>
            </a:r>
            <a:endParaRPr lang="en-CA" sz="2400" kern="1200" dirty="0"/>
          </a:p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kern="1200" dirty="0" smtClean="0"/>
              <a:t>Decreased sense of  self-competence</a:t>
            </a:r>
            <a:endParaRPr lang="en-CA" sz="2400" kern="1200" dirty="0"/>
          </a:p>
        </p:txBody>
      </p:sp>
    </p:spTree>
    <p:extLst>
      <p:ext uri="{BB962C8B-B14F-4D97-AF65-F5344CB8AC3E}">
        <p14:creationId xmlns:p14="http://schemas.microsoft.com/office/powerpoint/2010/main" val="36428121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06400"/>
            <a:ext cx="8229600" cy="990600"/>
          </a:xfrm>
        </p:spPr>
        <p:txBody>
          <a:bodyPr/>
          <a:lstStyle/>
          <a:p>
            <a:r>
              <a:rPr lang="en-CA" dirty="0" smtClean="0"/>
              <a:t>Peer Mentor Strategies</a:t>
            </a:r>
            <a:endParaRPr lang="en-CA" dirty="0"/>
          </a:p>
        </p:txBody>
      </p:sp>
      <p:sp>
        <p:nvSpPr>
          <p:cNvPr id="5" name="Freeform 4"/>
          <p:cNvSpPr/>
          <p:nvPr/>
        </p:nvSpPr>
        <p:spPr>
          <a:xfrm>
            <a:off x="6761" y="1430475"/>
            <a:ext cx="9116244" cy="1327672"/>
          </a:xfrm>
          <a:custGeom>
            <a:avLst/>
            <a:gdLst>
              <a:gd name="connsiteX0" fmla="*/ 0 w 9116244"/>
              <a:gd name="connsiteY0" fmla="*/ 331918 h 1327672"/>
              <a:gd name="connsiteX1" fmla="*/ 8452408 w 9116244"/>
              <a:gd name="connsiteY1" fmla="*/ 331918 h 1327672"/>
              <a:gd name="connsiteX2" fmla="*/ 8452408 w 9116244"/>
              <a:gd name="connsiteY2" fmla="*/ 0 h 1327672"/>
              <a:gd name="connsiteX3" fmla="*/ 9116244 w 9116244"/>
              <a:gd name="connsiteY3" fmla="*/ 663836 h 1327672"/>
              <a:gd name="connsiteX4" fmla="*/ 8452408 w 9116244"/>
              <a:gd name="connsiteY4" fmla="*/ 1327672 h 1327672"/>
              <a:gd name="connsiteX5" fmla="*/ 8452408 w 9116244"/>
              <a:gd name="connsiteY5" fmla="*/ 995754 h 1327672"/>
              <a:gd name="connsiteX6" fmla="*/ 0 w 9116244"/>
              <a:gd name="connsiteY6" fmla="*/ 995754 h 1327672"/>
              <a:gd name="connsiteX7" fmla="*/ 0 w 9116244"/>
              <a:gd name="connsiteY7" fmla="*/ 331918 h 132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16244" h="1327672">
                <a:moveTo>
                  <a:pt x="0" y="331918"/>
                </a:moveTo>
                <a:lnTo>
                  <a:pt x="8452408" y="331918"/>
                </a:lnTo>
                <a:lnTo>
                  <a:pt x="8452408" y="0"/>
                </a:lnTo>
                <a:lnTo>
                  <a:pt x="9116244" y="663836"/>
                </a:lnTo>
                <a:lnTo>
                  <a:pt x="8452408" y="1327672"/>
                </a:lnTo>
                <a:lnTo>
                  <a:pt x="8452408" y="995754"/>
                </a:lnTo>
                <a:lnTo>
                  <a:pt x="0" y="995754"/>
                </a:lnTo>
                <a:lnTo>
                  <a:pt x="0" y="331918"/>
                </a:lnTo>
                <a:close/>
              </a:path>
            </a:pathLst>
          </a:custGeom>
          <a:gradFill rotWithShape="0">
            <a:gsLst>
              <a:gs pos="0">
                <a:srgbClr val="93F9AE"/>
              </a:gs>
              <a:gs pos="45000">
                <a:srgbClr val="B1F9C4"/>
              </a:gs>
              <a:gs pos="100000">
                <a:schemeClr val="accent5">
                  <a:hueOff val="0"/>
                  <a:satOff val="0"/>
                  <a:lumOff val="0"/>
                  <a:alphaOff val="0"/>
                  <a:tint val="28000"/>
                  <a:satMod val="160000"/>
                </a:schemeClr>
              </a:gs>
            </a:gsLst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95250" tIns="427168" rIns="585918" bIns="542686" numCol="1" spcCol="1270" anchor="ctr" anchorCtr="0">
            <a:noAutofit/>
          </a:bodyPr>
          <a:lstStyle/>
          <a:p>
            <a:pPr lvl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500" b="1" kern="1200" dirty="0" smtClean="0"/>
              <a:t>Internal State</a:t>
            </a:r>
            <a:endParaRPr lang="en-CA" sz="2500" b="1" kern="1200" dirty="0"/>
          </a:p>
        </p:txBody>
      </p:sp>
      <p:sp>
        <p:nvSpPr>
          <p:cNvPr id="6" name="Freeform 5"/>
          <p:cNvSpPr/>
          <p:nvPr/>
        </p:nvSpPr>
        <p:spPr>
          <a:xfrm>
            <a:off x="6761" y="2429416"/>
            <a:ext cx="2807803" cy="2454975"/>
          </a:xfrm>
          <a:custGeom>
            <a:avLst/>
            <a:gdLst>
              <a:gd name="connsiteX0" fmla="*/ 0 w 2807803"/>
              <a:gd name="connsiteY0" fmla="*/ 0 h 2454975"/>
              <a:gd name="connsiteX1" fmla="*/ 2807803 w 2807803"/>
              <a:gd name="connsiteY1" fmla="*/ 0 h 2454975"/>
              <a:gd name="connsiteX2" fmla="*/ 2807803 w 2807803"/>
              <a:gd name="connsiteY2" fmla="*/ 2454975 h 2454975"/>
              <a:gd name="connsiteX3" fmla="*/ 0 w 2807803"/>
              <a:gd name="connsiteY3" fmla="*/ 2454975 h 2454975"/>
              <a:gd name="connsiteX4" fmla="*/ 0 w 2807803"/>
              <a:gd name="connsiteY4" fmla="*/ 0 h 2454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7803" h="2454975">
                <a:moveTo>
                  <a:pt x="0" y="0"/>
                </a:moveTo>
                <a:lnTo>
                  <a:pt x="2807803" y="0"/>
                </a:lnTo>
                <a:lnTo>
                  <a:pt x="2807803" y="2454975"/>
                </a:lnTo>
                <a:lnTo>
                  <a:pt x="0" y="24549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lvl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000" kern="1200" dirty="0" smtClean="0"/>
              <a:t>Allow opportunity to vent</a:t>
            </a:r>
            <a:endParaRPr lang="en-CA" sz="2000" kern="1200" dirty="0"/>
          </a:p>
          <a:p>
            <a:pPr lvl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000" kern="1200" dirty="0" smtClean="0"/>
              <a:t>Patient listening</a:t>
            </a:r>
            <a:endParaRPr lang="en-CA" sz="2000" kern="1200" dirty="0"/>
          </a:p>
          <a:p>
            <a:pPr lvl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000" kern="1200" dirty="0" smtClean="0"/>
              <a:t>Allow for silence</a:t>
            </a:r>
            <a:endParaRPr lang="en-CA" sz="2000" kern="1200" dirty="0"/>
          </a:p>
          <a:p>
            <a:pPr lvl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000" kern="1200" dirty="0" smtClean="0"/>
              <a:t>Help with the internal monologue</a:t>
            </a:r>
            <a:endParaRPr lang="en-CA" sz="2000" kern="1200" dirty="0"/>
          </a:p>
          <a:p>
            <a:pPr lvl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000" kern="1200" dirty="0" smtClean="0"/>
              <a:t>Gentle voice</a:t>
            </a:r>
            <a:endParaRPr lang="en-CA" sz="2000" kern="1200" dirty="0"/>
          </a:p>
        </p:txBody>
      </p:sp>
      <p:sp>
        <p:nvSpPr>
          <p:cNvPr id="7" name="Freeform 6"/>
          <p:cNvSpPr/>
          <p:nvPr/>
        </p:nvSpPr>
        <p:spPr>
          <a:xfrm>
            <a:off x="2814564" y="1873032"/>
            <a:ext cx="6308440" cy="1327672"/>
          </a:xfrm>
          <a:custGeom>
            <a:avLst/>
            <a:gdLst>
              <a:gd name="connsiteX0" fmla="*/ 0 w 6308440"/>
              <a:gd name="connsiteY0" fmla="*/ 331918 h 1327672"/>
              <a:gd name="connsiteX1" fmla="*/ 5644604 w 6308440"/>
              <a:gd name="connsiteY1" fmla="*/ 331918 h 1327672"/>
              <a:gd name="connsiteX2" fmla="*/ 5644604 w 6308440"/>
              <a:gd name="connsiteY2" fmla="*/ 0 h 1327672"/>
              <a:gd name="connsiteX3" fmla="*/ 6308440 w 6308440"/>
              <a:gd name="connsiteY3" fmla="*/ 663836 h 1327672"/>
              <a:gd name="connsiteX4" fmla="*/ 5644604 w 6308440"/>
              <a:gd name="connsiteY4" fmla="*/ 1327672 h 1327672"/>
              <a:gd name="connsiteX5" fmla="*/ 5644604 w 6308440"/>
              <a:gd name="connsiteY5" fmla="*/ 995754 h 1327672"/>
              <a:gd name="connsiteX6" fmla="*/ 0 w 6308440"/>
              <a:gd name="connsiteY6" fmla="*/ 995754 h 1327672"/>
              <a:gd name="connsiteX7" fmla="*/ 0 w 6308440"/>
              <a:gd name="connsiteY7" fmla="*/ 331918 h 132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08440" h="1327672">
                <a:moveTo>
                  <a:pt x="0" y="331918"/>
                </a:moveTo>
                <a:lnTo>
                  <a:pt x="5644604" y="331918"/>
                </a:lnTo>
                <a:lnTo>
                  <a:pt x="5644604" y="0"/>
                </a:lnTo>
                <a:lnTo>
                  <a:pt x="6308440" y="663836"/>
                </a:lnTo>
                <a:lnTo>
                  <a:pt x="5644604" y="1327672"/>
                </a:lnTo>
                <a:lnTo>
                  <a:pt x="5644604" y="995754"/>
                </a:lnTo>
                <a:lnTo>
                  <a:pt x="0" y="995754"/>
                </a:lnTo>
                <a:lnTo>
                  <a:pt x="0" y="331918"/>
                </a:lnTo>
                <a:close/>
              </a:path>
            </a:pathLst>
          </a:custGeom>
          <a:gradFill rotWithShape="0">
            <a:gsLst>
              <a:gs pos="0">
                <a:srgbClr val="DDF983"/>
              </a:gs>
              <a:gs pos="45000">
                <a:schemeClr val="accent5">
                  <a:hueOff val="-4966938"/>
                  <a:satOff val="19906"/>
                  <a:lumOff val="4314"/>
                  <a:alphaOff val="0"/>
                  <a:tint val="48000"/>
                  <a:satMod val="150000"/>
                </a:schemeClr>
              </a:gs>
              <a:gs pos="100000">
                <a:schemeClr val="accent5">
                  <a:hueOff val="-4966938"/>
                  <a:satOff val="19906"/>
                  <a:lumOff val="4314"/>
                  <a:alphaOff val="0"/>
                  <a:tint val="28000"/>
                  <a:satMod val="160000"/>
                </a:schemeClr>
              </a:gs>
            </a:gsLst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95250" tIns="427168" rIns="585918" bIns="542686" numCol="1" spcCol="1270" anchor="ctr" anchorCtr="0">
            <a:noAutofit/>
          </a:bodyPr>
          <a:lstStyle/>
          <a:p>
            <a:pPr lvl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500" b="1" kern="1200" dirty="0" smtClean="0"/>
              <a:t>Physical State</a:t>
            </a:r>
            <a:endParaRPr lang="en-CA" sz="2500" b="1" kern="1200" dirty="0"/>
          </a:p>
        </p:txBody>
      </p:sp>
      <p:sp>
        <p:nvSpPr>
          <p:cNvPr id="8" name="Freeform 7"/>
          <p:cNvSpPr/>
          <p:nvPr/>
        </p:nvSpPr>
        <p:spPr>
          <a:xfrm>
            <a:off x="2814564" y="2896859"/>
            <a:ext cx="2807803" cy="2557585"/>
          </a:xfrm>
          <a:custGeom>
            <a:avLst/>
            <a:gdLst>
              <a:gd name="connsiteX0" fmla="*/ 0 w 2807803"/>
              <a:gd name="connsiteY0" fmla="*/ 0 h 2557585"/>
              <a:gd name="connsiteX1" fmla="*/ 2807803 w 2807803"/>
              <a:gd name="connsiteY1" fmla="*/ 0 h 2557585"/>
              <a:gd name="connsiteX2" fmla="*/ 2807803 w 2807803"/>
              <a:gd name="connsiteY2" fmla="*/ 2557585 h 2557585"/>
              <a:gd name="connsiteX3" fmla="*/ 0 w 2807803"/>
              <a:gd name="connsiteY3" fmla="*/ 2557585 h 2557585"/>
              <a:gd name="connsiteX4" fmla="*/ 0 w 2807803"/>
              <a:gd name="connsiteY4" fmla="*/ 0 h 255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7803" h="2557585">
                <a:moveTo>
                  <a:pt x="0" y="0"/>
                </a:moveTo>
                <a:lnTo>
                  <a:pt x="2807803" y="0"/>
                </a:lnTo>
                <a:lnTo>
                  <a:pt x="2807803" y="2557585"/>
                </a:lnTo>
                <a:lnTo>
                  <a:pt x="0" y="255758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>
              <a:hueOff val="-4966938"/>
              <a:satOff val="19906"/>
              <a:lumOff val="4314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lvl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000" kern="1200" dirty="0" smtClean="0"/>
              <a:t>Engage in deep breathing or relaxation</a:t>
            </a:r>
            <a:endParaRPr lang="en-CA" sz="2000" kern="1200" dirty="0"/>
          </a:p>
          <a:p>
            <a:pPr lvl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000" kern="1200" dirty="0" smtClean="0"/>
              <a:t>Move to a calm environment</a:t>
            </a:r>
            <a:endParaRPr lang="en-CA" sz="2000" kern="1200" dirty="0"/>
          </a:p>
        </p:txBody>
      </p:sp>
      <p:sp>
        <p:nvSpPr>
          <p:cNvPr id="9" name="Freeform 8"/>
          <p:cNvSpPr/>
          <p:nvPr/>
        </p:nvSpPr>
        <p:spPr>
          <a:xfrm>
            <a:off x="5622367" y="2315590"/>
            <a:ext cx="3500637" cy="1327672"/>
          </a:xfrm>
          <a:custGeom>
            <a:avLst/>
            <a:gdLst>
              <a:gd name="connsiteX0" fmla="*/ 0 w 3500637"/>
              <a:gd name="connsiteY0" fmla="*/ 331918 h 1327672"/>
              <a:gd name="connsiteX1" fmla="*/ 2836801 w 3500637"/>
              <a:gd name="connsiteY1" fmla="*/ 331918 h 1327672"/>
              <a:gd name="connsiteX2" fmla="*/ 2836801 w 3500637"/>
              <a:gd name="connsiteY2" fmla="*/ 0 h 1327672"/>
              <a:gd name="connsiteX3" fmla="*/ 3500637 w 3500637"/>
              <a:gd name="connsiteY3" fmla="*/ 663836 h 1327672"/>
              <a:gd name="connsiteX4" fmla="*/ 2836801 w 3500637"/>
              <a:gd name="connsiteY4" fmla="*/ 1327672 h 1327672"/>
              <a:gd name="connsiteX5" fmla="*/ 2836801 w 3500637"/>
              <a:gd name="connsiteY5" fmla="*/ 995754 h 1327672"/>
              <a:gd name="connsiteX6" fmla="*/ 0 w 3500637"/>
              <a:gd name="connsiteY6" fmla="*/ 995754 h 1327672"/>
              <a:gd name="connsiteX7" fmla="*/ 0 w 3500637"/>
              <a:gd name="connsiteY7" fmla="*/ 331918 h 132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00637" h="1327672">
                <a:moveTo>
                  <a:pt x="0" y="331918"/>
                </a:moveTo>
                <a:lnTo>
                  <a:pt x="2836801" y="331918"/>
                </a:lnTo>
                <a:lnTo>
                  <a:pt x="2836801" y="0"/>
                </a:lnTo>
                <a:lnTo>
                  <a:pt x="3500637" y="663836"/>
                </a:lnTo>
                <a:lnTo>
                  <a:pt x="2836801" y="1327672"/>
                </a:lnTo>
                <a:lnTo>
                  <a:pt x="2836801" y="995754"/>
                </a:lnTo>
                <a:lnTo>
                  <a:pt x="0" y="995754"/>
                </a:lnTo>
                <a:lnTo>
                  <a:pt x="0" y="331918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9933876"/>
              <a:satOff val="39811"/>
              <a:lumOff val="8628"/>
              <a:alphaOff val="0"/>
            </a:schemeClr>
          </a:fillRef>
          <a:effectRef idx="1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95250" tIns="427168" rIns="585918" bIns="542686" numCol="1" spcCol="1270" anchor="ctr" anchorCtr="0">
            <a:noAutofit/>
          </a:bodyPr>
          <a:lstStyle/>
          <a:p>
            <a:pPr lvl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500" b="1" kern="1200" dirty="0" smtClean="0"/>
              <a:t>Self-Efficacy</a:t>
            </a:r>
            <a:endParaRPr lang="en-CA" sz="2500" b="1" kern="1200" dirty="0"/>
          </a:p>
        </p:txBody>
      </p:sp>
      <p:sp>
        <p:nvSpPr>
          <p:cNvPr id="10" name="Freeform 9"/>
          <p:cNvSpPr/>
          <p:nvPr/>
        </p:nvSpPr>
        <p:spPr>
          <a:xfrm>
            <a:off x="5622367" y="3339417"/>
            <a:ext cx="2807803" cy="2520155"/>
          </a:xfrm>
          <a:custGeom>
            <a:avLst/>
            <a:gdLst>
              <a:gd name="connsiteX0" fmla="*/ 0 w 2807803"/>
              <a:gd name="connsiteY0" fmla="*/ 0 h 2520155"/>
              <a:gd name="connsiteX1" fmla="*/ 2807803 w 2807803"/>
              <a:gd name="connsiteY1" fmla="*/ 0 h 2520155"/>
              <a:gd name="connsiteX2" fmla="*/ 2807803 w 2807803"/>
              <a:gd name="connsiteY2" fmla="*/ 2520155 h 2520155"/>
              <a:gd name="connsiteX3" fmla="*/ 0 w 2807803"/>
              <a:gd name="connsiteY3" fmla="*/ 2520155 h 2520155"/>
              <a:gd name="connsiteX4" fmla="*/ 0 w 2807803"/>
              <a:gd name="connsiteY4" fmla="*/ 0 h 252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7803" h="2520155">
                <a:moveTo>
                  <a:pt x="0" y="0"/>
                </a:moveTo>
                <a:lnTo>
                  <a:pt x="2807803" y="0"/>
                </a:lnTo>
                <a:lnTo>
                  <a:pt x="2807803" y="2520155"/>
                </a:lnTo>
                <a:lnTo>
                  <a:pt x="0" y="252015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>
              <a:hueOff val="-9933876"/>
              <a:satOff val="39811"/>
              <a:lumOff val="8628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3820" tIns="83820" rIns="83820" bIns="83820" numCol="1" spcCol="1270" anchor="t" anchorCtr="0">
            <a:noAutofit/>
          </a:bodyPr>
          <a:lstStyle/>
          <a:p>
            <a:pPr lvl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200" kern="1200" dirty="0" smtClean="0"/>
              <a:t>Encourage problem-solving</a:t>
            </a:r>
            <a:endParaRPr lang="en-CA" sz="2200" kern="1200" dirty="0"/>
          </a:p>
          <a:p>
            <a:pPr lvl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200" kern="1200" smtClean="0"/>
              <a:t>Identify possible solutions</a:t>
            </a:r>
            <a:endParaRPr lang="en-CA" sz="2200" kern="1200" dirty="0"/>
          </a:p>
          <a:p>
            <a:pPr lvl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200" kern="1200" dirty="0" smtClean="0"/>
              <a:t>Provide support</a:t>
            </a:r>
            <a:endParaRPr lang="en-CA" sz="2200" kern="1200" dirty="0"/>
          </a:p>
        </p:txBody>
      </p:sp>
    </p:spTree>
    <p:extLst>
      <p:ext uri="{BB962C8B-B14F-4D97-AF65-F5344CB8AC3E}">
        <p14:creationId xmlns:p14="http://schemas.microsoft.com/office/powerpoint/2010/main" val="26671519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Crisis Continuum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064224"/>
          </a:xfrm>
        </p:spPr>
        <p:txBody>
          <a:bodyPr/>
          <a:lstStyle/>
          <a:p>
            <a:r>
              <a:rPr lang="en-CA" dirty="0" smtClean="0"/>
              <a:t>The impact of a crisis is dependent on:</a:t>
            </a:r>
          </a:p>
          <a:p>
            <a:pPr lvl="1"/>
            <a:r>
              <a:rPr lang="en-CA" sz="2400" b="1" dirty="0" smtClean="0"/>
              <a:t>Severity</a:t>
            </a:r>
            <a:r>
              <a:rPr lang="en-CA" sz="2400" dirty="0" smtClean="0"/>
              <a:t> of the event,</a:t>
            </a:r>
          </a:p>
          <a:p>
            <a:pPr lvl="1"/>
            <a:r>
              <a:rPr lang="en-CA" sz="2400" dirty="0"/>
              <a:t>L</a:t>
            </a:r>
            <a:r>
              <a:rPr lang="en-CA" sz="2400" dirty="0" smtClean="0"/>
              <a:t>evel of </a:t>
            </a:r>
            <a:r>
              <a:rPr lang="en-CA" sz="2400" b="1" dirty="0" smtClean="0"/>
              <a:t>resilience</a:t>
            </a:r>
            <a:r>
              <a:rPr lang="en-CA" sz="2400" dirty="0" smtClean="0"/>
              <a:t> (coping skills),</a:t>
            </a:r>
          </a:p>
          <a:p>
            <a:pPr lvl="1"/>
            <a:r>
              <a:rPr lang="en-CA" sz="2400" b="1" dirty="0" smtClean="0"/>
              <a:t>Prior history </a:t>
            </a:r>
            <a:r>
              <a:rPr lang="en-CA" sz="2400" dirty="0" smtClean="0"/>
              <a:t>of dealing with crises, and</a:t>
            </a:r>
          </a:p>
          <a:p>
            <a:pPr lvl="1"/>
            <a:r>
              <a:rPr lang="en-CA" sz="2400" b="1" dirty="0" smtClean="0"/>
              <a:t>Current state </a:t>
            </a:r>
            <a:r>
              <a:rPr lang="en-CA" sz="2400" dirty="0" smtClean="0"/>
              <a:t>of mental health</a:t>
            </a:r>
            <a:endParaRPr lang="en-CA" sz="2800" b="1" dirty="0" smtClean="0"/>
          </a:p>
          <a:p>
            <a:pPr marL="274320" lvl="1" indent="0">
              <a:buNone/>
            </a:pPr>
            <a:endParaRPr lang="en-CA" dirty="0" smtClean="0"/>
          </a:p>
          <a:p>
            <a:pPr lvl="1"/>
            <a:endParaRPr lang="en-CA" dirty="0"/>
          </a:p>
        </p:txBody>
      </p:sp>
      <p:sp>
        <p:nvSpPr>
          <p:cNvPr id="6" name="Notched Right Arrow 5" descr="Arrow emphasizing the order of the following text object."/>
          <p:cNvSpPr/>
          <p:nvPr/>
        </p:nvSpPr>
        <p:spPr>
          <a:xfrm>
            <a:off x="323528" y="4821323"/>
            <a:ext cx="8496944" cy="1088345"/>
          </a:xfrm>
          <a:prstGeom prst="notchedRightArrow">
            <a:avLst/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465418" y="4005064"/>
            <a:ext cx="2188132" cy="1088345"/>
          </a:xfrm>
          <a:custGeom>
            <a:avLst/>
            <a:gdLst>
              <a:gd name="connsiteX0" fmla="*/ 0 w 2188132"/>
              <a:gd name="connsiteY0" fmla="*/ 0 h 1088345"/>
              <a:gd name="connsiteX1" fmla="*/ 2188132 w 2188132"/>
              <a:gd name="connsiteY1" fmla="*/ 0 h 1088345"/>
              <a:gd name="connsiteX2" fmla="*/ 2188132 w 2188132"/>
              <a:gd name="connsiteY2" fmla="*/ 1088345 h 1088345"/>
              <a:gd name="connsiteX3" fmla="*/ 0 w 2188132"/>
              <a:gd name="connsiteY3" fmla="*/ 1088345 h 1088345"/>
              <a:gd name="connsiteX4" fmla="*/ 0 w 2188132"/>
              <a:gd name="connsiteY4" fmla="*/ 0 h 1088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8132" h="1088345">
                <a:moveTo>
                  <a:pt x="0" y="0"/>
                </a:moveTo>
                <a:lnTo>
                  <a:pt x="2188132" y="0"/>
                </a:lnTo>
                <a:lnTo>
                  <a:pt x="2188132" y="1088345"/>
                </a:lnTo>
                <a:lnTo>
                  <a:pt x="0" y="108834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0" tIns="177800" rIns="177800" bIns="177800" numCol="1" spcCol="1270" anchor="b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500" b="1" kern="1200" dirty="0" smtClean="0">
                <a:solidFill>
                  <a:schemeClr val="tx1"/>
                </a:solidFill>
              </a:rPr>
              <a:t>Mild Disruption </a:t>
            </a:r>
            <a:endParaRPr lang="en-CA" sz="2500" b="1" kern="12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283272" y="5085184"/>
            <a:ext cx="552425" cy="56062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Freeform 8"/>
          <p:cNvSpPr/>
          <p:nvPr/>
        </p:nvSpPr>
        <p:spPr>
          <a:xfrm>
            <a:off x="2914929" y="5637582"/>
            <a:ext cx="2464445" cy="1088345"/>
          </a:xfrm>
          <a:custGeom>
            <a:avLst/>
            <a:gdLst>
              <a:gd name="connsiteX0" fmla="*/ 0 w 2464445"/>
              <a:gd name="connsiteY0" fmla="*/ 0 h 1088345"/>
              <a:gd name="connsiteX1" fmla="*/ 2464445 w 2464445"/>
              <a:gd name="connsiteY1" fmla="*/ 0 h 1088345"/>
              <a:gd name="connsiteX2" fmla="*/ 2464445 w 2464445"/>
              <a:gd name="connsiteY2" fmla="*/ 1088345 h 1088345"/>
              <a:gd name="connsiteX3" fmla="*/ 0 w 2464445"/>
              <a:gd name="connsiteY3" fmla="*/ 1088345 h 1088345"/>
              <a:gd name="connsiteX4" fmla="*/ 0 w 2464445"/>
              <a:gd name="connsiteY4" fmla="*/ 0 h 1088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4445" h="1088345">
                <a:moveTo>
                  <a:pt x="0" y="0"/>
                </a:moveTo>
                <a:lnTo>
                  <a:pt x="2464445" y="0"/>
                </a:lnTo>
                <a:lnTo>
                  <a:pt x="2464445" y="1088345"/>
                </a:lnTo>
                <a:lnTo>
                  <a:pt x="0" y="108834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0" tIns="177800" rIns="177800" bIns="177800" numCol="1" spcCol="1270" anchor="t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500" b="1" kern="1200" dirty="0" smtClean="0"/>
              <a:t>Moderate Disruption</a:t>
            </a:r>
            <a:endParaRPr lang="en-CA" sz="2500" b="1" kern="1200" dirty="0"/>
          </a:p>
        </p:txBody>
      </p:sp>
      <p:sp>
        <p:nvSpPr>
          <p:cNvPr id="10" name="Oval 9"/>
          <p:cNvSpPr/>
          <p:nvPr/>
        </p:nvSpPr>
        <p:spPr>
          <a:xfrm>
            <a:off x="3866318" y="5085184"/>
            <a:ext cx="561667" cy="560623"/>
          </a:xfrm>
          <a:prstGeom prst="ellipse">
            <a:avLst/>
          </a:prstGeom>
          <a:solidFill>
            <a:srgbClr val="FF99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5502597" y="4005064"/>
            <a:ext cx="2464445" cy="1088345"/>
          </a:xfrm>
          <a:custGeom>
            <a:avLst/>
            <a:gdLst>
              <a:gd name="connsiteX0" fmla="*/ 0 w 2464445"/>
              <a:gd name="connsiteY0" fmla="*/ 0 h 1088345"/>
              <a:gd name="connsiteX1" fmla="*/ 2464445 w 2464445"/>
              <a:gd name="connsiteY1" fmla="*/ 0 h 1088345"/>
              <a:gd name="connsiteX2" fmla="*/ 2464445 w 2464445"/>
              <a:gd name="connsiteY2" fmla="*/ 1088345 h 1088345"/>
              <a:gd name="connsiteX3" fmla="*/ 0 w 2464445"/>
              <a:gd name="connsiteY3" fmla="*/ 1088345 h 1088345"/>
              <a:gd name="connsiteX4" fmla="*/ 0 w 2464445"/>
              <a:gd name="connsiteY4" fmla="*/ 0 h 1088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4445" h="1088345">
                <a:moveTo>
                  <a:pt x="0" y="0"/>
                </a:moveTo>
                <a:lnTo>
                  <a:pt x="2464445" y="0"/>
                </a:lnTo>
                <a:lnTo>
                  <a:pt x="2464445" y="1088345"/>
                </a:lnTo>
                <a:lnTo>
                  <a:pt x="0" y="108834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0" tIns="177800" rIns="177800" bIns="177800" numCol="1" spcCol="1270" anchor="b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500" b="1" kern="1200" dirty="0" smtClean="0"/>
              <a:t>Severe Disruption</a:t>
            </a:r>
            <a:endParaRPr lang="en-CA" sz="2500" b="1" kern="1200" dirty="0"/>
          </a:p>
        </p:txBody>
      </p:sp>
      <p:sp>
        <p:nvSpPr>
          <p:cNvPr id="12" name="Oval 11"/>
          <p:cNvSpPr/>
          <p:nvPr/>
        </p:nvSpPr>
        <p:spPr>
          <a:xfrm>
            <a:off x="6449366" y="5085184"/>
            <a:ext cx="570908" cy="56062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9727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7_Custom Design">
  <a:themeElements>
    <a:clrScheme name="CACUSS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70C0"/>
      </a:accent1>
      <a:accent2>
        <a:srgbClr val="7030A0"/>
      </a:accent2>
      <a:accent3>
        <a:srgbClr val="00B050"/>
      </a:accent3>
      <a:accent4>
        <a:srgbClr val="ECE705"/>
      </a:accent4>
      <a:accent5>
        <a:srgbClr val="E95397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M2 PowerPoint Theme">
  <a:themeElements>
    <a:clrScheme name="CACUSS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70C0"/>
      </a:accent1>
      <a:accent2>
        <a:srgbClr val="7030A0"/>
      </a:accent2>
      <a:accent3>
        <a:srgbClr val="00B050"/>
      </a:accent3>
      <a:accent4>
        <a:srgbClr val="ECE705"/>
      </a:accent4>
      <a:accent5>
        <a:srgbClr val="E95397"/>
      </a:accent5>
      <a:accent6>
        <a:srgbClr val="1AB39F"/>
      </a:accent6>
      <a:hlink>
        <a:srgbClr val="EB8803"/>
      </a:hlink>
      <a:folHlink>
        <a:srgbClr val="5F7791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2 PowerPoint Theme" id="{2F68B041-E6F6-4DAE-89FB-F0A015A546E6}" vid="{81161BF4-E4B2-4AC0-896C-B789A4505B2F}"/>
    </a:ext>
  </a:extLst>
</a:theme>
</file>

<file path=ppt/theme/theme12.xml><?xml version="1.0" encoding="utf-8"?>
<a:theme xmlns:a="http://schemas.openxmlformats.org/drawingml/2006/main" name="8_Custom Design">
  <a:themeElements>
    <a:clrScheme name="CACUSS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70C0"/>
      </a:accent1>
      <a:accent2>
        <a:srgbClr val="7030A0"/>
      </a:accent2>
      <a:accent3>
        <a:srgbClr val="00B050"/>
      </a:accent3>
      <a:accent4>
        <a:srgbClr val="ECE705"/>
      </a:accent4>
      <a:accent5>
        <a:srgbClr val="E95397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9_Custom Design">
  <a:themeElements>
    <a:clrScheme name="CACUSS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70C0"/>
      </a:accent1>
      <a:accent2>
        <a:srgbClr val="7030A0"/>
      </a:accent2>
      <a:accent3>
        <a:srgbClr val="00B050"/>
      </a:accent3>
      <a:accent4>
        <a:srgbClr val="ECE705"/>
      </a:accent4>
      <a:accent5>
        <a:srgbClr val="E95397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2_Theme1">
  <a:themeElements>
    <a:clrScheme name="CACUSS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70C0"/>
      </a:accent1>
      <a:accent2>
        <a:srgbClr val="7030A0"/>
      </a:accent2>
      <a:accent3>
        <a:srgbClr val="00B050"/>
      </a:accent3>
      <a:accent4>
        <a:srgbClr val="ECE705"/>
      </a:accent4>
      <a:accent5>
        <a:srgbClr val="E95397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0_Custom Design">
  <a:themeElements>
    <a:clrScheme name="CACUSS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70C0"/>
      </a:accent1>
      <a:accent2>
        <a:srgbClr val="7030A0"/>
      </a:accent2>
      <a:accent3>
        <a:srgbClr val="00B050"/>
      </a:accent3>
      <a:accent4>
        <a:srgbClr val="ECE705"/>
      </a:accent4>
      <a:accent5>
        <a:srgbClr val="E95397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11_Custom Design">
  <a:themeElements>
    <a:clrScheme name="CACUSS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70C0"/>
      </a:accent1>
      <a:accent2>
        <a:srgbClr val="7030A0"/>
      </a:accent2>
      <a:accent3>
        <a:srgbClr val="00B050"/>
      </a:accent3>
      <a:accent4>
        <a:srgbClr val="ECE705"/>
      </a:accent4>
      <a:accent5>
        <a:srgbClr val="E95397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1_M2 Program Theme">
  <a:themeElements>
    <a:clrScheme name="CACUSS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70C0"/>
      </a:accent1>
      <a:accent2>
        <a:srgbClr val="7030A0"/>
      </a:accent2>
      <a:accent3>
        <a:srgbClr val="00B050"/>
      </a:accent3>
      <a:accent4>
        <a:srgbClr val="ECE705"/>
      </a:accent4>
      <a:accent5>
        <a:srgbClr val="E95397"/>
      </a:accent5>
      <a:accent6>
        <a:srgbClr val="1AB39F"/>
      </a:accent6>
      <a:hlink>
        <a:srgbClr val="EB8803"/>
      </a:hlink>
      <a:folHlink>
        <a:srgbClr val="5F7791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2 Program Theme" id="{E704B00A-5F17-4C35-AE9C-45B6836AC357}" vid="{63253834-8B49-474F-966B-8431C598372E}"/>
    </a:ext>
  </a:extLst>
</a:theme>
</file>

<file path=ppt/theme/theme18.xml><?xml version="1.0" encoding="utf-8"?>
<a:theme xmlns:a="http://schemas.openxmlformats.org/drawingml/2006/main" name="12_Custom Design">
  <a:themeElements>
    <a:clrScheme name="CACUSS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70C0"/>
      </a:accent1>
      <a:accent2>
        <a:srgbClr val="7030A0"/>
      </a:accent2>
      <a:accent3>
        <a:srgbClr val="00B050"/>
      </a:accent3>
      <a:accent4>
        <a:srgbClr val="ECE705"/>
      </a:accent4>
      <a:accent5>
        <a:srgbClr val="E95397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13_Custom Design">
  <a:themeElements>
    <a:clrScheme name="CACUSS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70C0"/>
      </a:accent1>
      <a:accent2>
        <a:srgbClr val="7030A0"/>
      </a:accent2>
      <a:accent3>
        <a:srgbClr val="00B050"/>
      </a:accent3>
      <a:accent4>
        <a:srgbClr val="ECE705"/>
      </a:accent4>
      <a:accent5>
        <a:srgbClr val="E95397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0.xml><?xml version="1.0" encoding="utf-8"?>
<a:theme xmlns:a="http://schemas.openxmlformats.org/drawingml/2006/main" name="3_Theme1">
  <a:themeElements>
    <a:clrScheme name="CACUSS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70C0"/>
      </a:accent1>
      <a:accent2>
        <a:srgbClr val="7030A0"/>
      </a:accent2>
      <a:accent3>
        <a:srgbClr val="00B050"/>
      </a:accent3>
      <a:accent4>
        <a:srgbClr val="ECE705"/>
      </a:accent4>
      <a:accent5>
        <a:srgbClr val="E95397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14_Custom Design">
  <a:themeElements>
    <a:clrScheme name="CACUSS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70C0"/>
      </a:accent1>
      <a:accent2>
        <a:srgbClr val="7030A0"/>
      </a:accent2>
      <a:accent3>
        <a:srgbClr val="00B050"/>
      </a:accent3>
      <a:accent4>
        <a:srgbClr val="ECE705"/>
      </a:accent4>
      <a:accent5>
        <a:srgbClr val="E95397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15_Custom Design">
  <a:themeElements>
    <a:clrScheme name="CACUSS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70C0"/>
      </a:accent1>
      <a:accent2>
        <a:srgbClr val="7030A0"/>
      </a:accent2>
      <a:accent3>
        <a:srgbClr val="00B050"/>
      </a:accent3>
      <a:accent4>
        <a:srgbClr val="ECE705"/>
      </a:accent4>
      <a:accent5>
        <a:srgbClr val="E95397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3.xml><?xml version="1.0" encoding="utf-8"?>
<a:theme xmlns:a="http://schemas.openxmlformats.org/drawingml/2006/main" name="1_M2 PowerPoint Theme">
  <a:themeElements>
    <a:clrScheme name="CACUSS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70C0"/>
      </a:accent1>
      <a:accent2>
        <a:srgbClr val="7030A0"/>
      </a:accent2>
      <a:accent3>
        <a:srgbClr val="00B050"/>
      </a:accent3>
      <a:accent4>
        <a:srgbClr val="ECE705"/>
      </a:accent4>
      <a:accent5>
        <a:srgbClr val="E95397"/>
      </a:accent5>
      <a:accent6>
        <a:srgbClr val="1AB39F"/>
      </a:accent6>
      <a:hlink>
        <a:srgbClr val="EB8803"/>
      </a:hlink>
      <a:folHlink>
        <a:srgbClr val="5F7791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2 PowerPoint Theme" id="{2F68B041-E6F6-4DAE-89FB-F0A015A546E6}" vid="{81161BF4-E4B2-4AC0-896C-B789A4505B2F}"/>
    </a:ext>
  </a:extLst>
</a:theme>
</file>

<file path=ppt/theme/theme24.xml><?xml version="1.0" encoding="utf-8"?>
<a:theme xmlns:a="http://schemas.openxmlformats.org/drawingml/2006/main" name="16_Custom Design">
  <a:themeElements>
    <a:clrScheme name="CACUSS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70C0"/>
      </a:accent1>
      <a:accent2>
        <a:srgbClr val="7030A0"/>
      </a:accent2>
      <a:accent3>
        <a:srgbClr val="00B050"/>
      </a:accent3>
      <a:accent4>
        <a:srgbClr val="ECE705"/>
      </a:accent4>
      <a:accent5>
        <a:srgbClr val="E95397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5.xml><?xml version="1.0" encoding="utf-8"?>
<a:theme xmlns:a="http://schemas.openxmlformats.org/drawingml/2006/main" name="17_Custom Design">
  <a:themeElements>
    <a:clrScheme name="CACUSS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70C0"/>
      </a:accent1>
      <a:accent2>
        <a:srgbClr val="7030A0"/>
      </a:accent2>
      <a:accent3>
        <a:srgbClr val="00B050"/>
      </a:accent3>
      <a:accent4>
        <a:srgbClr val="ECE705"/>
      </a:accent4>
      <a:accent5>
        <a:srgbClr val="E95397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6.xml><?xml version="1.0" encoding="utf-8"?>
<a:theme xmlns:a="http://schemas.openxmlformats.org/drawingml/2006/main" name="4_Theme1">
  <a:themeElements>
    <a:clrScheme name="CACUSS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70C0"/>
      </a:accent1>
      <a:accent2>
        <a:srgbClr val="7030A0"/>
      </a:accent2>
      <a:accent3>
        <a:srgbClr val="00B050"/>
      </a:accent3>
      <a:accent4>
        <a:srgbClr val="ECE705"/>
      </a:accent4>
      <a:accent5>
        <a:srgbClr val="E95397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7.xml><?xml version="1.0" encoding="utf-8"?>
<a:theme xmlns:a="http://schemas.openxmlformats.org/drawingml/2006/main" name="18_Custom Design">
  <a:themeElements>
    <a:clrScheme name="CACUSS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70C0"/>
      </a:accent1>
      <a:accent2>
        <a:srgbClr val="7030A0"/>
      </a:accent2>
      <a:accent3>
        <a:srgbClr val="00B050"/>
      </a:accent3>
      <a:accent4>
        <a:srgbClr val="ECE705"/>
      </a:accent4>
      <a:accent5>
        <a:srgbClr val="E95397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8.xml><?xml version="1.0" encoding="utf-8"?>
<a:theme xmlns:a="http://schemas.openxmlformats.org/drawingml/2006/main" name="19_Custom Design">
  <a:themeElements>
    <a:clrScheme name="CACUSS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70C0"/>
      </a:accent1>
      <a:accent2>
        <a:srgbClr val="7030A0"/>
      </a:accent2>
      <a:accent3>
        <a:srgbClr val="00B050"/>
      </a:accent3>
      <a:accent4>
        <a:srgbClr val="ECE705"/>
      </a:accent4>
      <a:accent5>
        <a:srgbClr val="E95397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9.xml><?xml version="1.0" encoding="utf-8"?>
<a:theme xmlns:a="http://schemas.openxmlformats.org/drawingml/2006/main" name="Theme2 - june 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 - june 2015" id="{09C74BB2-2D11-470C-8824-2C8A1D19AC87}" vid="{1C3304B9-5BCA-4DED-B61F-4E9C7B062ED3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0.xml><?xml version="1.0" encoding="utf-8"?>
<a:theme xmlns:a="http://schemas.openxmlformats.org/drawingml/2006/main" name="20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1.xml><?xml version="1.0" encoding="utf-8"?>
<a:theme xmlns:a="http://schemas.openxmlformats.org/drawingml/2006/main" name="2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2.xml><?xml version="1.0" encoding="utf-8"?>
<a:theme xmlns:a="http://schemas.openxmlformats.org/drawingml/2006/main" name="1_Theme2 - june 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 - june 2015" id="{2F7E01B5-4CC5-4F2F-A755-111A5C262E56}" vid="{B1DE685B-2040-4550-B4FC-6CC1EC584D5A}"/>
    </a:ext>
  </a:extLst>
</a:theme>
</file>

<file path=ppt/theme/theme33.xml><?xml version="1.0" encoding="utf-8"?>
<a:theme xmlns:a="http://schemas.openxmlformats.org/drawingml/2006/main" name="2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4.xml><?xml version="1.0" encoding="utf-8"?>
<a:theme xmlns:a="http://schemas.openxmlformats.org/drawingml/2006/main" name="2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5.xml><?xml version="1.0" encoding="utf-8"?>
<a:theme xmlns:a="http://schemas.openxmlformats.org/drawingml/2006/main" name="2_Theme2 - june 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 - june 2015" id="{2F7E01B5-4CC5-4F2F-A755-111A5C262E56}" vid="{B1DE685B-2040-4550-B4FC-6CC1EC584D5A}"/>
    </a:ext>
  </a:extLst>
</a:theme>
</file>

<file path=ppt/theme/theme36.xml><?xml version="1.0" encoding="utf-8"?>
<a:theme xmlns:a="http://schemas.openxmlformats.org/drawingml/2006/main" name="2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7.xml><?xml version="1.0" encoding="utf-8"?>
<a:theme xmlns:a="http://schemas.openxmlformats.org/drawingml/2006/main" name="2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8.xml><?xml version="1.0" encoding="utf-8"?>
<a:theme xmlns:a="http://schemas.openxmlformats.org/drawingml/2006/main" name="3_Theme2 - june 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 - june 2015" id="{2F7E01B5-4CC5-4F2F-A755-111A5C262E56}" vid="{B1DE685B-2040-4550-B4FC-6CC1EC584D5A}"/>
    </a:ext>
  </a:extLst>
</a:theme>
</file>

<file path=ppt/theme/theme39.xml><?xml version="1.0" encoding="utf-8"?>
<a:theme xmlns:a="http://schemas.openxmlformats.org/drawingml/2006/main" name="26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0.xml><?xml version="1.0" encoding="utf-8"?>
<a:theme xmlns:a="http://schemas.openxmlformats.org/drawingml/2006/main" name="27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2 Program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2 Program Theme" id="{49232FC4-210F-4DEC-8F95-B7E95603A5B7}" vid="{E90B9ABC-4870-454C-8019-B738BE94056D}"/>
    </a:ext>
  </a:extLst>
</a:theme>
</file>

<file path=ppt/theme/theme6.xml><?xml version="1.0" encoding="utf-8"?>
<a:theme xmlns:a="http://schemas.openxmlformats.org/drawingml/2006/main" name="4_Custom Design">
  <a:themeElements>
    <a:clrScheme name="CACUSS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70C0"/>
      </a:accent1>
      <a:accent2>
        <a:srgbClr val="7030A0"/>
      </a:accent2>
      <a:accent3>
        <a:srgbClr val="00B050"/>
      </a:accent3>
      <a:accent4>
        <a:srgbClr val="ECE705"/>
      </a:accent4>
      <a:accent5>
        <a:srgbClr val="E95397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Custom Design">
  <a:themeElements>
    <a:clrScheme name="CACUSS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70C0"/>
      </a:accent1>
      <a:accent2>
        <a:srgbClr val="7030A0"/>
      </a:accent2>
      <a:accent3>
        <a:srgbClr val="00B050"/>
      </a:accent3>
      <a:accent4>
        <a:srgbClr val="ECE705"/>
      </a:accent4>
      <a:accent5>
        <a:srgbClr val="E95397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_Theme1">
  <a:themeElements>
    <a:clrScheme name="CACUSS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70C0"/>
      </a:accent1>
      <a:accent2>
        <a:srgbClr val="7030A0"/>
      </a:accent2>
      <a:accent3>
        <a:srgbClr val="00B050"/>
      </a:accent3>
      <a:accent4>
        <a:srgbClr val="ECE705"/>
      </a:accent4>
      <a:accent5>
        <a:srgbClr val="E95397"/>
      </a:accent5>
      <a:accent6>
        <a:srgbClr val="1AB39F"/>
      </a:accent6>
      <a:hlink>
        <a:srgbClr val="EB8803"/>
      </a:hlink>
      <a:folHlink>
        <a:srgbClr val="5F7791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6_Custom Design">
  <a:themeElements>
    <a:clrScheme name="CACUSS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70C0"/>
      </a:accent1>
      <a:accent2>
        <a:srgbClr val="7030A0"/>
      </a:accent2>
      <a:accent3>
        <a:srgbClr val="00B050"/>
      </a:accent3>
      <a:accent4>
        <a:srgbClr val="ECE705"/>
      </a:accent4>
      <a:accent5>
        <a:srgbClr val="E95397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2691</TotalTime>
  <Words>526</Words>
  <Application>Microsoft Office PowerPoint</Application>
  <PresentationFormat>On-screen Show (4:3)</PresentationFormat>
  <Paragraphs>159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40</vt:i4>
      </vt:variant>
      <vt:variant>
        <vt:lpstr>Slide Titles</vt:lpstr>
      </vt:variant>
      <vt:variant>
        <vt:i4>15</vt:i4>
      </vt:variant>
    </vt:vector>
  </HeadingPairs>
  <TitlesOfParts>
    <vt:vector size="60" baseType="lpstr">
      <vt:lpstr>Arial</vt:lpstr>
      <vt:lpstr>Calibri</vt:lpstr>
      <vt:lpstr>Courier New</vt:lpstr>
      <vt:lpstr>Times New Roman</vt:lpstr>
      <vt:lpstr>Wingdings</vt:lpstr>
      <vt:lpstr>1_Custom Design</vt:lpstr>
      <vt:lpstr>Custom Design</vt:lpstr>
      <vt:lpstr>2_Custom Design</vt:lpstr>
      <vt:lpstr>3_Custom Design</vt:lpstr>
      <vt:lpstr>M2 Program Theme</vt:lpstr>
      <vt:lpstr>4_Custom Design</vt:lpstr>
      <vt:lpstr>5_Custom Design</vt:lpstr>
      <vt:lpstr>1_Theme1</vt:lpstr>
      <vt:lpstr>6_Custom Design</vt:lpstr>
      <vt:lpstr>7_Custom Design</vt:lpstr>
      <vt:lpstr>M2 PowerPoint Theme</vt:lpstr>
      <vt:lpstr>8_Custom Design</vt:lpstr>
      <vt:lpstr>9_Custom Design</vt:lpstr>
      <vt:lpstr>2_Theme1</vt:lpstr>
      <vt:lpstr>10_Custom Design</vt:lpstr>
      <vt:lpstr>11_Custom Design</vt:lpstr>
      <vt:lpstr>1_M2 Program Theme</vt:lpstr>
      <vt:lpstr>12_Custom Design</vt:lpstr>
      <vt:lpstr>13_Custom Design</vt:lpstr>
      <vt:lpstr>3_Theme1</vt:lpstr>
      <vt:lpstr>14_Custom Design</vt:lpstr>
      <vt:lpstr>15_Custom Design</vt:lpstr>
      <vt:lpstr>1_M2 PowerPoint Theme</vt:lpstr>
      <vt:lpstr>16_Custom Design</vt:lpstr>
      <vt:lpstr>17_Custom Design</vt:lpstr>
      <vt:lpstr>4_Theme1</vt:lpstr>
      <vt:lpstr>18_Custom Design</vt:lpstr>
      <vt:lpstr>19_Custom Design</vt:lpstr>
      <vt:lpstr>Theme2 - june 2015</vt:lpstr>
      <vt:lpstr>20_Custom Design</vt:lpstr>
      <vt:lpstr>21_Custom Design</vt:lpstr>
      <vt:lpstr>1_Theme2 - june 2015</vt:lpstr>
      <vt:lpstr>22_Custom Design</vt:lpstr>
      <vt:lpstr>23_Custom Design</vt:lpstr>
      <vt:lpstr>2_Theme2 - june 2015</vt:lpstr>
      <vt:lpstr>24_Custom Design</vt:lpstr>
      <vt:lpstr>25_Custom Design</vt:lpstr>
      <vt:lpstr>3_Theme2 - june 2015</vt:lpstr>
      <vt:lpstr>26_Custom Design</vt:lpstr>
      <vt:lpstr>27_Custom Design</vt:lpstr>
      <vt:lpstr>Responding to a crisis</vt:lpstr>
      <vt:lpstr>Crisis Defined</vt:lpstr>
      <vt:lpstr>Signs of a Crisis</vt:lpstr>
      <vt:lpstr>Crisis Process</vt:lpstr>
      <vt:lpstr>Crisis Outcomes</vt:lpstr>
      <vt:lpstr>Crisis Components</vt:lpstr>
      <vt:lpstr>What Mentors Are Working On</vt:lpstr>
      <vt:lpstr>Peer Mentor Strategies</vt:lpstr>
      <vt:lpstr>Crisis Continuum</vt:lpstr>
      <vt:lpstr>A Peer Mentor’s Role On a Continuum</vt:lpstr>
      <vt:lpstr>Program Crisis Response Policy</vt:lpstr>
      <vt:lpstr>Activity: Crisis Case Scenarios</vt:lpstr>
      <vt:lpstr>Know Your Limits, Respect Your Limits</vt:lpstr>
      <vt:lpstr>Protect Your Mental Health – Maintain Personal Boundaries</vt:lpstr>
      <vt:lpstr>How Peer Mentors Can Help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Responding to a crisis</dc:title>
  <dc:creator>Mira Dineen</dc:creator>
  <cp:lastModifiedBy>Pamela Daw</cp:lastModifiedBy>
  <cp:revision>25</cp:revision>
  <dcterms:created xsi:type="dcterms:W3CDTF">2015-05-08T03:32:40Z</dcterms:created>
  <dcterms:modified xsi:type="dcterms:W3CDTF">2016-07-15T01:56:16Z</dcterms:modified>
</cp:coreProperties>
</file>